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9" r:id="rId1"/>
  </p:sldMasterIdLst>
  <p:notesMasterIdLst>
    <p:notesMasterId r:id="rId8"/>
  </p:notesMasterIdLst>
  <p:sldIdLst>
    <p:sldId id="256" r:id="rId2"/>
    <p:sldId id="259" r:id="rId3"/>
    <p:sldId id="261" r:id="rId4"/>
    <p:sldId id="263" r:id="rId5"/>
    <p:sldId id="264" r:id="rId6"/>
    <p:sldId id="265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50A"/>
    <a:srgbClr val="FF9900"/>
    <a:srgbClr val="8D0101"/>
    <a:srgbClr val="FF5050"/>
    <a:srgbClr val="34273D"/>
    <a:srgbClr val="AE235B"/>
    <a:srgbClr val="6F0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88B012-D3DB-4E3C-9FEF-E24693139D05}">
  <a:tblStyle styleId="{C988B012-D3DB-4E3C-9FEF-E24693139D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E6112A-F18D-4CAD-9F28-6804E1D88D8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61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88e79ad853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88e79ad853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9304889ae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89304889ae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8e79ad853_1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88e79ad853_1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8e79ad853_5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8e79ad853_5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88e79ad853_5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88e79ad853_5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88e79ad853_5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88e79ad853_5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0000"/>
          </a:blip>
          <a:srcRect t="15525" r="15874" b="23683"/>
          <a:stretch/>
        </p:blipFill>
        <p:spPr>
          <a:xfrm rot="10800000">
            <a:off x="-27677" y="-39549"/>
            <a:ext cx="7168277" cy="51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70000"/>
          </a:blip>
          <a:srcRect l="53211" t="8875"/>
          <a:stretch/>
        </p:blipFill>
        <p:spPr>
          <a:xfrm rot="5400000">
            <a:off x="3309612" y="-1948438"/>
            <a:ext cx="3986774" cy="776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 amt="70000"/>
          </a:blip>
          <a:srcRect l="68206"/>
          <a:stretch/>
        </p:blipFill>
        <p:spPr>
          <a:xfrm rot="5400000" flipH="1">
            <a:off x="3200826" y="-435229"/>
            <a:ext cx="2709149" cy="85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138300" y="1267550"/>
            <a:ext cx="4867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69576" y="3320147"/>
            <a:ext cx="2404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97175" y="333425"/>
            <a:ext cx="8340288" cy="4512338"/>
            <a:chOff x="373375" y="333425"/>
            <a:chExt cx="8340288" cy="4512338"/>
          </a:xfrm>
        </p:grpSpPr>
        <p:sp>
          <p:nvSpPr>
            <p:cNvPr id="15" name="Google Shape;15;p2"/>
            <p:cNvSpPr/>
            <p:nvPr/>
          </p:nvSpPr>
          <p:spPr>
            <a:xfrm>
              <a:off x="773425" y="6077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73375" y="31841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74525" y="4489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584925" y="572800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271725" y="3334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34275" y="17478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5875" y="443275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37363" y="3407975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53563" y="4586500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683888" y="2776925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65013" y="423421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95563" y="4351163"/>
              <a:ext cx="138300" cy="138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41713" y="4569463"/>
              <a:ext cx="276300" cy="276300"/>
            </a:xfrm>
            <a:prstGeom prst="star4">
              <a:avLst>
                <a:gd name="adj" fmla="val 125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38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8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8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38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8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8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8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8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8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2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39"/>
          <p:cNvPicPr preferRelativeResize="0"/>
          <p:nvPr/>
        </p:nvPicPr>
        <p:blipFill rotWithShape="1">
          <a:blip r:embed="rId2">
            <a:alphaModFix amt="70000"/>
          </a:blip>
          <a:srcRect l="73362" t="59298"/>
          <a:stretch/>
        </p:blipFill>
        <p:spPr>
          <a:xfrm rot="5400000" flipH="1">
            <a:off x="5402150" y="1436125"/>
            <a:ext cx="2961874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9"/>
          <p:cNvPicPr preferRelativeResize="0"/>
          <p:nvPr/>
        </p:nvPicPr>
        <p:blipFill rotWithShape="1">
          <a:blip r:embed="rId3">
            <a:alphaModFix amt="70000"/>
          </a:blip>
          <a:srcRect l="72833" b="18824"/>
          <a:stretch/>
        </p:blipFill>
        <p:spPr>
          <a:xfrm rot="-5400000" flipH="1">
            <a:off x="4604897" y="-2322999"/>
            <a:ext cx="2277374" cy="6804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9"/>
          <p:cNvPicPr preferRelativeResize="0"/>
          <p:nvPr/>
        </p:nvPicPr>
        <p:blipFill rotWithShape="1">
          <a:blip r:embed="rId4">
            <a:alphaModFix amt="70000"/>
          </a:blip>
          <a:srcRect l="72919" t="45124" b="8149"/>
          <a:stretch/>
        </p:blipFill>
        <p:spPr>
          <a:xfrm rot="10800000" flipH="1">
            <a:off x="-7900" y="-39549"/>
            <a:ext cx="3011126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9"/>
          <p:cNvSpPr/>
          <p:nvPr/>
        </p:nvSpPr>
        <p:spPr>
          <a:xfrm rot="10800000" flipH="1">
            <a:off x="422710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9"/>
          <p:cNvSpPr/>
          <p:nvPr/>
        </p:nvSpPr>
        <p:spPr>
          <a:xfrm rot="10800000" flipH="1">
            <a:off x="994160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9"/>
          <p:cNvSpPr/>
          <p:nvPr/>
        </p:nvSpPr>
        <p:spPr>
          <a:xfrm rot="10800000" flipH="1">
            <a:off x="8552210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9"/>
          <p:cNvSpPr/>
          <p:nvPr/>
        </p:nvSpPr>
        <p:spPr>
          <a:xfrm rot="10800000" flipH="1">
            <a:off x="8483210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9"/>
          <p:cNvSpPr/>
          <p:nvPr/>
        </p:nvSpPr>
        <p:spPr>
          <a:xfrm rot="10800000" flipH="1">
            <a:off x="356310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9"/>
          <p:cNvSpPr/>
          <p:nvPr/>
        </p:nvSpPr>
        <p:spPr>
          <a:xfrm rot="10800000" flipH="1">
            <a:off x="8126572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9"/>
          <p:cNvSpPr/>
          <p:nvPr/>
        </p:nvSpPr>
        <p:spPr>
          <a:xfrm rot="10800000" flipH="1">
            <a:off x="8621497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/>
          <p:nvPr/>
        </p:nvSpPr>
        <p:spPr>
          <a:xfrm rot="10800000" flipH="1">
            <a:off x="7593747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9"/>
          <p:cNvSpPr/>
          <p:nvPr/>
        </p:nvSpPr>
        <p:spPr>
          <a:xfrm rot="10800000" flipH="1">
            <a:off x="7988285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LANK_1_1_1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40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0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0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40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0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0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0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0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0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0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4"/>
          <p:cNvPicPr preferRelativeResize="0"/>
          <p:nvPr/>
        </p:nvPicPr>
        <p:blipFill rotWithShape="1">
          <a:blip r:embed="rId2">
            <a:alphaModFix amt="70000"/>
          </a:blip>
          <a:srcRect l="70368" t="67847"/>
          <a:stretch/>
        </p:blipFill>
        <p:spPr>
          <a:xfrm rot="-5400000">
            <a:off x="112499" y="1745027"/>
            <a:ext cx="3294749" cy="357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 rotWithShape="1">
          <a:blip r:embed="rId3">
            <a:alphaModFix amt="70000"/>
          </a:blip>
          <a:srcRect l="76804" b="30167"/>
          <a:stretch/>
        </p:blipFill>
        <p:spPr>
          <a:xfrm rot="5400000">
            <a:off x="1927139" y="-2014112"/>
            <a:ext cx="1944499" cy="585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4">
            <a:alphaModFix amt="70000"/>
          </a:blip>
          <a:srcRect l="64014" t="41946" b="11326"/>
          <a:stretch/>
        </p:blipFill>
        <p:spPr>
          <a:xfrm rot="10800000">
            <a:off x="5164427" y="-19774"/>
            <a:ext cx="4001323" cy="51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"/>
          <p:cNvSpPr/>
          <p:nvPr/>
        </p:nvSpPr>
        <p:spPr>
          <a:xfrm rot="10800000">
            <a:off x="8417097" y="46360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 rot="10800000">
            <a:off x="7983647" y="4822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 rot="10800000">
            <a:off x="425597" y="41631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10800000">
            <a:off x="356597" y="474627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 rot="10800000">
            <a:off x="8621497" y="40972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 rot="10800000">
            <a:off x="713235" y="8770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 rot="10800000">
            <a:off x="356310" y="8917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 rot="10800000">
            <a:off x="1384060" y="36399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10800000">
            <a:off x="989522" y="491852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title"/>
          </p:nvPr>
        </p:nvSpPr>
        <p:spPr>
          <a:xfrm>
            <a:off x="1755600" y="54185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body" idx="1"/>
          </p:nvPr>
        </p:nvSpPr>
        <p:spPr>
          <a:xfrm>
            <a:off x="1655064" y="2077600"/>
            <a:ext cx="5824800" cy="24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sz="16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○"/>
              <a:defRPr sz="16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■"/>
              <a:defRPr sz="16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●"/>
              <a:defRPr sz="16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○"/>
              <a:defRPr sz="16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■"/>
              <a:defRPr sz="16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●"/>
              <a:defRPr sz="16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B4A7D6"/>
              </a:buClr>
              <a:buSzPts val="1400"/>
              <a:buChar char="○"/>
              <a:defRPr sz="16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B4A7D6"/>
              </a:buClr>
              <a:buSzPts val="14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756850" y="539500"/>
            <a:ext cx="5630100" cy="11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408175" y="2722502"/>
            <a:ext cx="2569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body" idx="2"/>
          </p:nvPr>
        </p:nvSpPr>
        <p:spPr>
          <a:xfrm>
            <a:off x="5175501" y="2722502"/>
            <a:ext cx="25695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3"/>
          </p:nvPr>
        </p:nvSpPr>
        <p:spPr>
          <a:xfrm>
            <a:off x="1404000" y="21773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4"/>
          </p:nvPr>
        </p:nvSpPr>
        <p:spPr>
          <a:xfrm>
            <a:off x="5176850" y="2177325"/>
            <a:ext cx="25668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9"/>
          <p:cNvPicPr preferRelativeResize="0"/>
          <p:nvPr/>
        </p:nvPicPr>
        <p:blipFill rotWithShape="1">
          <a:blip r:embed="rId2">
            <a:alphaModFix amt="70000"/>
          </a:blip>
          <a:srcRect l="980" b="69389"/>
          <a:stretch/>
        </p:blipFill>
        <p:spPr>
          <a:xfrm flipH="1">
            <a:off x="706802" y="2535100"/>
            <a:ext cx="8437200" cy="26084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9"/>
          <p:cNvSpPr txBox="1">
            <a:spLocks noGrp="1"/>
          </p:cNvSpPr>
          <p:nvPr>
            <p:ph type="subTitle" idx="1"/>
          </p:nvPr>
        </p:nvSpPr>
        <p:spPr>
          <a:xfrm>
            <a:off x="713225" y="3169650"/>
            <a:ext cx="2816400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 amt="70000"/>
          </a:blip>
          <a:srcRect l="78719" t="50644"/>
          <a:stretch/>
        </p:blipFill>
        <p:spPr>
          <a:xfrm>
            <a:off x="0" y="0"/>
            <a:ext cx="1813349" cy="42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713225" y="1220250"/>
            <a:ext cx="2816400" cy="19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40911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44336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34821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3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body" idx="1"/>
          </p:nvPr>
        </p:nvSpPr>
        <p:spPr>
          <a:xfrm>
            <a:off x="6058075" y="3986200"/>
            <a:ext cx="2194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hasCustomPrompt="1"/>
          </p:nvPr>
        </p:nvSpPr>
        <p:spPr>
          <a:xfrm>
            <a:off x="3591600" y="352044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2"/>
          </p:nvPr>
        </p:nvSpPr>
        <p:spPr>
          <a:xfrm>
            <a:off x="3591600" y="1459477"/>
            <a:ext cx="21942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3" hasCustomPrompt="1"/>
          </p:nvPr>
        </p:nvSpPr>
        <p:spPr>
          <a:xfrm>
            <a:off x="6058075" y="352044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4"/>
          </p:nvPr>
        </p:nvSpPr>
        <p:spPr>
          <a:xfrm>
            <a:off x="6058075" y="1459477"/>
            <a:ext cx="21942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5" hasCustomPrompt="1"/>
          </p:nvPr>
        </p:nvSpPr>
        <p:spPr>
          <a:xfrm>
            <a:off x="3591600" y="2576368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6"/>
          </p:nvPr>
        </p:nvSpPr>
        <p:spPr>
          <a:xfrm>
            <a:off x="3591600" y="3683800"/>
            <a:ext cx="21942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7" hasCustomPrompt="1"/>
          </p:nvPr>
        </p:nvSpPr>
        <p:spPr>
          <a:xfrm>
            <a:off x="6058075" y="2576368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8"/>
          </p:nvPr>
        </p:nvSpPr>
        <p:spPr>
          <a:xfrm>
            <a:off x="6058075" y="3683800"/>
            <a:ext cx="2194200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body" idx="9"/>
          </p:nvPr>
        </p:nvSpPr>
        <p:spPr>
          <a:xfrm>
            <a:off x="6058075" y="1761877"/>
            <a:ext cx="2194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body" idx="13"/>
          </p:nvPr>
        </p:nvSpPr>
        <p:spPr>
          <a:xfrm>
            <a:off x="3591600" y="1761877"/>
            <a:ext cx="2194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body" idx="14"/>
          </p:nvPr>
        </p:nvSpPr>
        <p:spPr>
          <a:xfrm>
            <a:off x="3591600" y="3986200"/>
            <a:ext cx="219420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15"/>
          </p:nvPr>
        </p:nvSpPr>
        <p:spPr>
          <a:xfrm>
            <a:off x="720000" y="1545750"/>
            <a:ext cx="25668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2_2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4"/>
          <p:cNvPicPr preferRelativeResize="0"/>
          <p:nvPr/>
        </p:nvPicPr>
        <p:blipFill rotWithShape="1">
          <a:blip r:embed="rId2">
            <a:alphaModFix amt="70000"/>
          </a:blip>
          <a:srcRect l="68574" t="68024"/>
          <a:stretch/>
        </p:blipFill>
        <p:spPr>
          <a:xfrm rot="-5400000" flipH="1">
            <a:off x="22626" y="-30526"/>
            <a:ext cx="3494275" cy="35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4"/>
          <p:cNvPicPr preferRelativeResize="0"/>
          <p:nvPr/>
        </p:nvPicPr>
        <p:blipFill rotWithShape="1">
          <a:blip r:embed="rId3">
            <a:alphaModFix amt="70000"/>
          </a:blip>
          <a:srcRect l="80410" b="30400"/>
          <a:stretch/>
        </p:blipFill>
        <p:spPr>
          <a:xfrm rot="5400000" flipH="1">
            <a:off x="2088186" y="1398186"/>
            <a:ext cx="1642176" cy="583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 rotWithShape="1">
          <a:blip r:embed="rId4">
            <a:alphaModFix amt="70000"/>
          </a:blip>
          <a:srcRect l="64209" t="40121" b="13618"/>
          <a:stretch/>
        </p:blipFill>
        <p:spPr>
          <a:xfrm flipH="1">
            <a:off x="5164425" y="0"/>
            <a:ext cx="3979574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4"/>
          <p:cNvSpPr/>
          <p:nvPr/>
        </p:nvSpPr>
        <p:spPr>
          <a:xfrm flipH="1">
            <a:off x="8340897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4"/>
          <p:cNvSpPr/>
          <p:nvPr/>
        </p:nvSpPr>
        <p:spPr>
          <a:xfrm flipH="1">
            <a:off x="7907447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4"/>
          <p:cNvSpPr/>
          <p:nvPr/>
        </p:nvSpPr>
        <p:spPr>
          <a:xfrm flipH="1">
            <a:off x="425597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4"/>
          <p:cNvSpPr/>
          <p:nvPr/>
        </p:nvSpPr>
        <p:spPr>
          <a:xfrm flipH="1">
            <a:off x="356597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4"/>
          <p:cNvSpPr/>
          <p:nvPr/>
        </p:nvSpPr>
        <p:spPr>
          <a:xfrm flipH="1">
            <a:off x="8545297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4"/>
          <p:cNvSpPr/>
          <p:nvPr/>
        </p:nvSpPr>
        <p:spPr>
          <a:xfrm flipH="1">
            <a:off x="560835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4"/>
          <p:cNvSpPr/>
          <p:nvPr/>
        </p:nvSpPr>
        <p:spPr>
          <a:xfrm flipH="1">
            <a:off x="356310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4"/>
          <p:cNvSpPr/>
          <p:nvPr/>
        </p:nvSpPr>
        <p:spPr>
          <a:xfrm flipH="1">
            <a:off x="1307860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4"/>
          <p:cNvSpPr/>
          <p:nvPr/>
        </p:nvSpPr>
        <p:spPr>
          <a:xfrm flipH="1">
            <a:off x="989522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4"/>
          <p:cNvSpPr txBox="1">
            <a:spLocks noGrp="1"/>
          </p:cNvSpPr>
          <p:nvPr>
            <p:ph type="subTitle" idx="1"/>
          </p:nvPr>
        </p:nvSpPr>
        <p:spPr>
          <a:xfrm>
            <a:off x="59868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2" name="Google Shape;382;p24"/>
          <p:cNvSpPr txBox="1">
            <a:spLocks noGrp="1"/>
          </p:cNvSpPr>
          <p:nvPr>
            <p:ph type="body" idx="2"/>
          </p:nvPr>
        </p:nvSpPr>
        <p:spPr>
          <a:xfrm>
            <a:off x="8280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3" name="Google Shape;383;p24"/>
          <p:cNvSpPr txBox="1">
            <a:spLocks noGrp="1"/>
          </p:cNvSpPr>
          <p:nvPr>
            <p:ph type="title"/>
          </p:nvPr>
        </p:nvSpPr>
        <p:spPr>
          <a:xfrm>
            <a:off x="1755600" y="54000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subTitle" idx="3"/>
          </p:nvPr>
        </p:nvSpPr>
        <p:spPr>
          <a:xfrm>
            <a:off x="8280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body" idx="4"/>
          </p:nvPr>
        </p:nvSpPr>
        <p:spPr>
          <a:xfrm>
            <a:off x="59868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body" idx="5"/>
          </p:nvPr>
        </p:nvSpPr>
        <p:spPr>
          <a:xfrm>
            <a:off x="3407400" y="3225362"/>
            <a:ext cx="23292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subTitle" idx="6"/>
          </p:nvPr>
        </p:nvSpPr>
        <p:spPr>
          <a:xfrm>
            <a:off x="3407400" y="2802000"/>
            <a:ext cx="2329200" cy="5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37"/>
          <p:cNvPicPr preferRelativeResize="0"/>
          <p:nvPr/>
        </p:nvPicPr>
        <p:blipFill rotWithShape="1">
          <a:blip r:embed="rId2">
            <a:alphaModFix amt="70000"/>
          </a:blip>
          <a:srcRect l="74315" t="59298"/>
          <a:stretch/>
        </p:blipFill>
        <p:spPr>
          <a:xfrm rot="5400000">
            <a:off x="5455161" y="-854738"/>
            <a:ext cx="2855851" cy="45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7"/>
          <p:cNvPicPr preferRelativeResize="0"/>
          <p:nvPr/>
        </p:nvPicPr>
        <p:blipFill rotWithShape="1">
          <a:blip r:embed="rId3">
            <a:alphaModFix amt="70000"/>
          </a:blip>
          <a:srcRect l="71898" b="18354"/>
          <a:stretch/>
        </p:blipFill>
        <p:spPr>
          <a:xfrm rot="-5400000">
            <a:off x="4585486" y="591788"/>
            <a:ext cx="2355749" cy="6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7"/>
          <p:cNvPicPr preferRelativeResize="0"/>
          <p:nvPr/>
        </p:nvPicPr>
        <p:blipFill rotWithShape="1">
          <a:blip r:embed="rId4">
            <a:alphaModFix amt="70000"/>
          </a:blip>
          <a:srcRect l="72990" t="46042" b="7701"/>
          <a:stretch/>
        </p:blipFill>
        <p:spPr>
          <a:xfrm>
            <a:off x="0" y="0"/>
            <a:ext cx="3003226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7"/>
          <p:cNvSpPr/>
          <p:nvPr/>
        </p:nvSpPr>
        <p:spPr>
          <a:xfrm>
            <a:off x="422710" y="2322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7"/>
          <p:cNvSpPr/>
          <p:nvPr/>
        </p:nvSpPr>
        <p:spPr>
          <a:xfrm>
            <a:off x="994160" y="18375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8476010" y="995477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/>
          <p:nvPr/>
        </p:nvSpPr>
        <p:spPr>
          <a:xfrm>
            <a:off x="8407010" y="274352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7"/>
          <p:cNvSpPr/>
          <p:nvPr/>
        </p:nvSpPr>
        <p:spPr>
          <a:xfrm>
            <a:off x="356310" y="9090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7"/>
          <p:cNvSpPr/>
          <p:nvPr/>
        </p:nvSpPr>
        <p:spPr>
          <a:xfrm>
            <a:off x="8202772" y="4704327"/>
            <a:ext cx="276300" cy="276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7"/>
          <p:cNvSpPr/>
          <p:nvPr/>
        </p:nvSpPr>
        <p:spPr>
          <a:xfrm>
            <a:off x="8545297" y="41145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7"/>
          <p:cNvSpPr/>
          <p:nvPr/>
        </p:nvSpPr>
        <p:spPr>
          <a:xfrm>
            <a:off x="7593747" y="4642240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7"/>
          <p:cNvSpPr/>
          <p:nvPr/>
        </p:nvSpPr>
        <p:spPr>
          <a:xfrm>
            <a:off x="7912085" y="240102"/>
            <a:ext cx="138300" cy="138300"/>
          </a:xfrm>
          <a:prstGeom prst="star4">
            <a:avLst>
              <a:gd name="adj" fmla="val 125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tillium Web"/>
              <a:buNone/>
              <a:defRPr sz="30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17500">
              <a:lnSpc>
                <a:spcPct val="107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●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tillium Web"/>
              <a:buChar char="○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Titillium Web"/>
              <a:buChar char="■"/>
              <a:defRPr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70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5"/>
          <p:cNvSpPr/>
          <p:nvPr/>
        </p:nvSpPr>
        <p:spPr>
          <a:xfrm rot="196092">
            <a:off x="1637696" y="1149530"/>
            <a:ext cx="6747034" cy="3648463"/>
          </a:xfrm>
          <a:custGeom>
            <a:avLst/>
            <a:gdLst/>
            <a:ahLst/>
            <a:cxnLst/>
            <a:rect l="l" t="t" r="r" b="b"/>
            <a:pathLst>
              <a:path w="236706" h="132733" fill="none" extrusionOk="0">
                <a:moveTo>
                  <a:pt x="204064" y="0"/>
                </a:moveTo>
                <a:cubicBezTo>
                  <a:pt x="208860" y="4399"/>
                  <a:pt x="208860" y="10020"/>
                  <a:pt x="208860" y="14541"/>
                </a:cubicBezTo>
                <a:cubicBezTo>
                  <a:pt x="208860" y="20238"/>
                  <a:pt x="208860" y="24347"/>
                  <a:pt x="217460" y="23874"/>
                </a:cubicBezTo>
                <a:lnTo>
                  <a:pt x="217490" y="23874"/>
                </a:lnTo>
                <a:cubicBezTo>
                  <a:pt x="224104" y="23950"/>
                  <a:pt x="230351" y="24011"/>
                  <a:pt x="233605" y="25554"/>
                </a:cubicBezTo>
                <a:cubicBezTo>
                  <a:pt x="234979" y="26211"/>
                  <a:pt x="235804" y="27081"/>
                  <a:pt x="236110" y="28242"/>
                </a:cubicBezTo>
                <a:cubicBezTo>
                  <a:pt x="236705" y="30304"/>
                  <a:pt x="236308" y="32076"/>
                  <a:pt x="234918" y="33680"/>
                </a:cubicBezTo>
                <a:cubicBezTo>
                  <a:pt x="231359" y="37727"/>
                  <a:pt x="221691" y="39560"/>
                  <a:pt x="210495" y="41699"/>
                </a:cubicBezTo>
                <a:lnTo>
                  <a:pt x="210464" y="41699"/>
                </a:lnTo>
                <a:cubicBezTo>
                  <a:pt x="183016" y="45899"/>
                  <a:pt x="162992" y="53001"/>
                  <a:pt x="149260" y="63403"/>
                </a:cubicBezTo>
                <a:cubicBezTo>
                  <a:pt x="137224" y="72506"/>
                  <a:pt x="131435" y="82923"/>
                  <a:pt x="125814" y="92989"/>
                </a:cubicBezTo>
                <a:cubicBezTo>
                  <a:pt x="116360" y="109959"/>
                  <a:pt x="107440" y="125981"/>
                  <a:pt x="70293" y="131297"/>
                </a:cubicBezTo>
                <a:cubicBezTo>
                  <a:pt x="66031" y="132259"/>
                  <a:pt x="60624" y="132732"/>
                  <a:pt x="54728" y="132732"/>
                </a:cubicBezTo>
                <a:cubicBezTo>
                  <a:pt x="45274" y="132702"/>
                  <a:pt x="35849" y="131648"/>
                  <a:pt x="26639" y="129571"/>
                </a:cubicBezTo>
                <a:cubicBezTo>
                  <a:pt x="18651" y="127722"/>
                  <a:pt x="12067" y="125233"/>
                  <a:pt x="7577" y="122346"/>
                </a:cubicBezTo>
                <a:cubicBezTo>
                  <a:pt x="2368" y="119001"/>
                  <a:pt x="1" y="115198"/>
                  <a:pt x="520" y="111058"/>
                </a:cubicBezTo>
              </a:path>
            </a:pathLst>
          </a:custGeom>
          <a:noFill/>
          <a:ln w="28650" cap="flat" cmpd="sng">
            <a:solidFill>
              <a:schemeClr val="accent6"/>
            </a:solidFill>
            <a:prstDash val="solid"/>
            <a:miter lim="1527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45"/>
          <p:cNvGrpSpPr/>
          <p:nvPr/>
        </p:nvGrpSpPr>
        <p:grpSpPr>
          <a:xfrm>
            <a:off x="2254050" y="764775"/>
            <a:ext cx="560600" cy="536525"/>
            <a:chOff x="1689925" y="1045025"/>
            <a:chExt cx="560600" cy="536525"/>
          </a:xfrm>
        </p:grpSpPr>
        <p:sp>
          <p:nvSpPr>
            <p:cNvPr id="674" name="Google Shape;674;p45"/>
            <p:cNvSpPr/>
            <p:nvPr/>
          </p:nvSpPr>
          <p:spPr>
            <a:xfrm>
              <a:off x="1713975" y="1045025"/>
              <a:ext cx="536550" cy="536525"/>
            </a:xfrm>
            <a:custGeom>
              <a:avLst/>
              <a:gdLst/>
              <a:ahLst/>
              <a:cxnLst/>
              <a:rect l="l" t="t" r="r" b="b"/>
              <a:pathLst>
                <a:path w="21462" h="21461" extrusionOk="0">
                  <a:moveTo>
                    <a:pt x="10723" y="0"/>
                  </a:moveTo>
                  <a:cubicBezTo>
                    <a:pt x="4797" y="0"/>
                    <a:pt x="1" y="4796"/>
                    <a:pt x="1" y="10723"/>
                  </a:cubicBezTo>
                  <a:cubicBezTo>
                    <a:pt x="1" y="16649"/>
                    <a:pt x="4797" y="21461"/>
                    <a:pt x="10723" y="21461"/>
                  </a:cubicBezTo>
                  <a:cubicBezTo>
                    <a:pt x="16650" y="21461"/>
                    <a:pt x="21461" y="16649"/>
                    <a:pt x="21461" y="10723"/>
                  </a:cubicBezTo>
                  <a:cubicBezTo>
                    <a:pt x="21461" y="4796"/>
                    <a:pt x="16650" y="0"/>
                    <a:pt x="107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5"/>
            <p:cNvSpPr/>
            <p:nvPr/>
          </p:nvSpPr>
          <p:spPr>
            <a:xfrm>
              <a:off x="2094300" y="1132850"/>
              <a:ext cx="57325" cy="48825"/>
            </a:xfrm>
            <a:custGeom>
              <a:avLst/>
              <a:gdLst/>
              <a:ahLst/>
              <a:cxnLst/>
              <a:rect l="l" t="t" r="r" b="b"/>
              <a:pathLst>
                <a:path w="2293" h="1953" extrusionOk="0">
                  <a:moveTo>
                    <a:pt x="1315" y="0"/>
                  </a:moveTo>
                  <a:cubicBezTo>
                    <a:pt x="429" y="0"/>
                    <a:pt x="1" y="1054"/>
                    <a:pt x="612" y="1665"/>
                  </a:cubicBezTo>
                  <a:cubicBezTo>
                    <a:pt x="815" y="1863"/>
                    <a:pt x="1063" y="1952"/>
                    <a:pt x="1306" y="1952"/>
                  </a:cubicBezTo>
                  <a:cubicBezTo>
                    <a:pt x="1811" y="1952"/>
                    <a:pt x="2292" y="1566"/>
                    <a:pt x="2292" y="978"/>
                  </a:cubicBezTo>
                  <a:cubicBezTo>
                    <a:pt x="2292" y="428"/>
                    <a:pt x="1849" y="0"/>
                    <a:pt x="1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5"/>
            <p:cNvSpPr/>
            <p:nvPr/>
          </p:nvSpPr>
          <p:spPr>
            <a:xfrm>
              <a:off x="1689925" y="1110700"/>
              <a:ext cx="497575" cy="470825"/>
            </a:xfrm>
            <a:custGeom>
              <a:avLst/>
              <a:gdLst/>
              <a:ahLst/>
              <a:cxnLst/>
              <a:rect l="l" t="t" r="r" b="b"/>
              <a:pathLst>
                <a:path w="19903" h="18833" extrusionOk="0">
                  <a:moveTo>
                    <a:pt x="7974" y="1"/>
                  </a:moveTo>
                  <a:cubicBezTo>
                    <a:pt x="7974" y="1"/>
                    <a:pt x="7975" y="1"/>
                    <a:pt x="7975" y="1"/>
                  </a:cubicBezTo>
                  <a:lnTo>
                    <a:pt x="7975" y="1"/>
                  </a:lnTo>
                  <a:cubicBezTo>
                    <a:pt x="7980" y="1"/>
                    <a:pt x="7984" y="1"/>
                    <a:pt x="7989" y="1"/>
                  </a:cubicBezTo>
                  <a:close/>
                  <a:moveTo>
                    <a:pt x="5929" y="1856"/>
                  </a:moveTo>
                  <a:cubicBezTo>
                    <a:pt x="6433" y="1856"/>
                    <a:pt x="6920" y="2250"/>
                    <a:pt x="6920" y="2841"/>
                  </a:cubicBezTo>
                  <a:cubicBezTo>
                    <a:pt x="6920" y="3376"/>
                    <a:pt x="6492" y="3819"/>
                    <a:pt x="5942" y="3819"/>
                  </a:cubicBezTo>
                  <a:cubicBezTo>
                    <a:pt x="5072" y="3819"/>
                    <a:pt x="4629" y="2765"/>
                    <a:pt x="5255" y="2139"/>
                  </a:cubicBezTo>
                  <a:cubicBezTo>
                    <a:pt x="5451" y="1943"/>
                    <a:pt x="5692" y="1856"/>
                    <a:pt x="5929" y="1856"/>
                  </a:cubicBezTo>
                  <a:close/>
                  <a:moveTo>
                    <a:pt x="14882" y="7243"/>
                  </a:moveTo>
                  <a:cubicBezTo>
                    <a:pt x="15706" y="7243"/>
                    <a:pt x="16497" y="7882"/>
                    <a:pt x="16497" y="8844"/>
                  </a:cubicBezTo>
                  <a:cubicBezTo>
                    <a:pt x="16497" y="9745"/>
                    <a:pt x="15779" y="10463"/>
                    <a:pt x="14893" y="10463"/>
                  </a:cubicBezTo>
                  <a:cubicBezTo>
                    <a:pt x="13457" y="10463"/>
                    <a:pt x="12739" y="8722"/>
                    <a:pt x="13763" y="7714"/>
                  </a:cubicBezTo>
                  <a:cubicBezTo>
                    <a:pt x="14088" y="7388"/>
                    <a:pt x="14489" y="7243"/>
                    <a:pt x="14882" y="7243"/>
                  </a:cubicBezTo>
                  <a:close/>
                  <a:moveTo>
                    <a:pt x="9237" y="11277"/>
                  </a:moveTo>
                  <a:cubicBezTo>
                    <a:pt x="10341" y="11277"/>
                    <a:pt x="11395" y="12135"/>
                    <a:pt x="11395" y="13426"/>
                  </a:cubicBezTo>
                  <a:cubicBezTo>
                    <a:pt x="11395" y="14618"/>
                    <a:pt x="10433" y="15580"/>
                    <a:pt x="9257" y="15580"/>
                  </a:cubicBezTo>
                  <a:cubicBezTo>
                    <a:pt x="7347" y="15580"/>
                    <a:pt x="6385" y="13258"/>
                    <a:pt x="7729" y="11914"/>
                  </a:cubicBezTo>
                  <a:cubicBezTo>
                    <a:pt x="8169" y="11474"/>
                    <a:pt x="8709" y="11277"/>
                    <a:pt x="9237" y="11277"/>
                  </a:cubicBezTo>
                  <a:close/>
                  <a:moveTo>
                    <a:pt x="7975" y="1"/>
                  </a:moveTo>
                  <a:cubicBezTo>
                    <a:pt x="6514" y="2"/>
                    <a:pt x="5083" y="293"/>
                    <a:pt x="3743" y="871"/>
                  </a:cubicBezTo>
                  <a:cubicBezTo>
                    <a:pt x="337" y="4613"/>
                    <a:pt x="1" y="10219"/>
                    <a:pt x="2933" y="14328"/>
                  </a:cubicBezTo>
                  <a:cubicBezTo>
                    <a:pt x="4998" y="17232"/>
                    <a:pt x="8290" y="18833"/>
                    <a:pt x="11679" y="18833"/>
                  </a:cubicBezTo>
                  <a:cubicBezTo>
                    <a:pt x="13102" y="18833"/>
                    <a:pt x="14543" y="18550"/>
                    <a:pt x="15916" y="17963"/>
                  </a:cubicBezTo>
                  <a:cubicBezTo>
                    <a:pt x="19903" y="13564"/>
                    <a:pt x="19582" y="6782"/>
                    <a:pt x="15183" y="2796"/>
                  </a:cubicBezTo>
                  <a:cubicBezTo>
                    <a:pt x="13213" y="1009"/>
                    <a:pt x="10632" y="16"/>
                    <a:pt x="79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45"/>
          <p:cNvGrpSpPr/>
          <p:nvPr/>
        </p:nvGrpSpPr>
        <p:grpSpPr>
          <a:xfrm>
            <a:off x="7005600" y="3501525"/>
            <a:ext cx="872875" cy="471225"/>
            <a:chOff x="6212875" y="3781775"/>
            <a:chExt cx="872875" cy="471225"/>
          </a:xfrm>
        </p:grpSpPr>
        <p:sp>
          <p:nvSpPr>
            <p:cNvPr id="678" name="Google Shape;678;p45"/>
            <p:cNvSpPr/>
            <p:nvPr/>
          </p:nvSpPr>
          <p:spPr>
            <a:xfrm>
              <a:off x="6367275" y="3781775"/>
              <a:ext cx="470850" cy="470850"/>
            </a:xfrm>
            <a:custGeom>
              <a:avLst/>
              <a:gdLst/>
              <a:ahLst/>
              <a:cxnLst/>
              <a:rect l="l" t="t" r="r" b="b"/>
              <a:pathLst>
                <a:path w="18834" h="18834" extrusionOk="0">
                  <a:moveTo>
                    <a:pt x="9409" y="0"/>
                  </a:moveTo>
                  <a:cubicBezTo>
                    <a:pt x="4216" y="0"/>
                    <a:pt x="0" y="4216"/>
                    <a:pt x="0" y="9424"/>
                  </a:cubicBezTo>
                  <a:cubicBezTo>
                    <a:pt x="0" y="14617"/>
                    <a:pt x="4216" y="18833"/>
                    <a:pt x="9409" y="18833"/>
                  </a:cubicBezTo>
                  <a:cubicBezTo>
                    <a:pt x="14618" y="18833"/>
                    <a:pt x="18834" y="14617"/>
                    <a:pt x="18834" y="9424"/>
                  </a:cubicBezTo>
                  <a:cubicBezTo>
                    <a:pt x="18834" y="4216"/>
                    <a:pt x="14618" y="0"/>
                    <a:pt x="9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6367275" y="3781775"/>
              <a:ext cx="470850" cy="470850"/>
            </a:xfrm>
            <a:custGeom>
              <a:avLst/>
              <a:gdLst/>
              <a:ahLst/>
              <a:cxnLst/>
              <a:rect l="l" t="t" r="r" b="b"/>
              <a:pathLst>
                <a:path w="18834" h="18834" extrusionOk="0">
                  <a:moveTo>
                    <a:pt x="9409" y="0"/>
                  </a:moveTo>
                  <a:cubicBezTo>
                    <a:pt x="4216" y="0"/>
                    <a:pt x="0" y="4216"/>
                    <a:pt x="0" y="9424"/>
                  </a:cubicBezTo>
                  <a:cubicBezTo>
                    <a:pt x="0" y="14617"/>
                    <a:pt x="4216" y="18833"/>
                    <a:pt x="9409" y="18833"/>
                  </a:cubicBezTo>
                  <a:cubicBezTo>
                    <a:pt x="14618" y="18833"/>
                    <a:pt x="18834" y="14617"/>
                    <a:pt x="18834" y="9424"/>
                  </a:cubicBezTo>
                  <a:cubicBezTo>
                    <a:pt x="18834" y="4216"/>
                    <a:pt x="14618" y="0"/>
                    <a:pt x="9409" y="0"/>
                  </a:cubicBez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6422650" y="3824775"/>
              <a:ext cx="435325" cy="428225"/>
            </a:xfrm>
            <a:custGeom>
              <a:avLst/>
              <a:gdLst/>
              <a:ahLst/>
              <a:cxnLst/>
              <a:rect l="l" t="t" r="r" b="b"/>
              <a:pathLst>
                <a:path w="17413" h="17129" extrusionOk="0">
                  <a:moveTo>
                    <a:pt x="10430" y="1"/>
                  </a:moveTo>
                  <a:cubicBezTo>
                    <a:pt x="7017" y="1"/>
                    <a:pt x="3775" y="1864"/>
                    <a:pt x="2108" y="5016"/>
                  </a:cubicBezTo>
                  <a:cubicBezTo>
                    <a:pt x="0" y="8987"/>
                    <a:pt x="993" y="13905"/>
                    <a:pt x="4491" y="16731"/>
                  </a:cubicBezTo>
                  <a:cubicBezTo>
                    <a:pt x="5377" y="17006"/>
                    <a:pt x="6293" y="17128"/>
                    <a:pt x="7210" y="17128"/>
                  </a:cubicBezTo>
                  <a:cubicBezTo>
                    <a:pt x="11181" y="17128"/>
                    <a:pt x="14740" y="14623"/>
                    <a:pt x="16069" y="10866"/>
                  </a:cubicBezTo>
                  <a:cubicBezTo>
                    <a:pt x="17413" y="7124"/>
                    <a:pt x="16237" y="2923"/>
                    <a:pt x="13151" y="418"/>
                  </a:cubicBezTo>
                  <a:lnTo>
                    <a:pt x="13151" y="403"/>
                  </a:lnTo>
                  <a:cubicBezTo>
                    <a:pt x="12250" y="131"/>
                    <a:pt x="11334" y="1"/>
                    <a:pt x="10430" y="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6212875" y="3941125"/>
              <a:ext cx="872875" cy="290575"/>
            </a:xfrm>
            <a:custGeom>
              <a:avLst/>
              <a:gdLst/>
              <a:ahLst/>
              <a:cxnLst/>
              <a:rect l="l" t="t" r="r" b="b"/>
              <a:pathLst>
                <a:path w="34915" h="11623" extrusionOk="0">
                  <a:moveTo>
                    <a:pt x="28290" y="1"/>
                  </a:moveTo>
                  <a:cubicBezTo>
                    <a:pt x="27317" y="1"/>
                    <a:pt x="26087" y="110"/>
                    <a:pt x="24582" y="347"/>
                  </a:cubicBezTo>
                  <a:cubicBezTo>
                    <a:pt x="25083" y="2327"/>
                    <a:pt x="14663" y="6823"/>
                    <a:pt x="9364" y="6823"/>
                  </a:cubicBezTo>
                  <a:cubicBezTo>
                    <a:pt x="8043" y="6823"/>
                    <a:pt x="7040" y="6543"/>
                    <a:pt x="6604" y="5876"/>
                  </a:cubicBezTo>
                  <a:cubicBezTo>
                    <a:pt x="1" y="8987"/>
                    <a:pt x="973" y="11623"/>
                    <a:pt x="6433" y="11623"/>
                  </a:cubicBezTo>
                  <a:cubicBezTo>
                    <a:pt x="9283" y="11623"/>
                    <a:pt x="13356" y="10904"/>
                    <a:pt x="18213" y="9160"/>
                  </a:cubicBezTo>
                  <a:cubicBezTo>
                    <a:pt x="29652" y="5045"/>
                    <a:pt x="34914" y="1"/>
                    <a:pt x="282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45"/>
          <p:cNvGrpSpPr/>
          <p:nvPr/>
        </p:nvGrpSpPr>
        <p:grpSpPr>
          <a:xfrm rot="-1231472">
            <a:off x="-305099" y="961208"/>
            <a:ext cx="2268996" cy="2200998"/>
            <a:chOff x="225100" y="2629700"/>
            <a:chExt cx="2269050" cy="2201050"/>
          </a:xfrm>
        </p:grpSpPr>
        <p:sp>
          <p:nvSpPr>
            <p:cNvPr id="683" name="Google Shape;683;p45"/>
            <p:cNvSpPr/>
            <p:nvPr/>
          </p:nvSpPr>
          <p:spPr>
            <a:xfrm>
              <a:off x="692900" y="3316450"/>
              <a:ext cx="814150" cy="581425"/>
            </a:xfrm>
            <a:custGeom>
              <a:avLst/>
              <a:gdLst/>
              <a:ahLst/>
              <a:cxnLst/>
              <a:rect l="l" t="t" r="r" b="b"/>
              <a:pathLst>
                <a:path w="32566" h="23257" extrusionOk="0">
                  <a:moveTo>
                    <a:pt x="28646" y="1"/>
                  </a:moveTo>
                  <a:cubicBezTo>
                    <a:pt x="19915" y="1"/>
                    <a:pt x="7060" y="7615"/>
                    <a:pt x="1" y="14688"/>
                  </a:cubicBezTo>
                  <a:lnTo>
                    <a:pt x="8569" y="23256"/>
                  </a:lnTo>
                  <a:lnTo>
                    <a:pt x="32565" y="651"/>
                  </a:lnTo>
                  <a:cubicBezTo>
                    <a:pt x="31399" y="205"/>
                    <a:pt x="30078" y="1"/>
                    <a:pt x="28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1225975" y="3616425"/>
              <a:ext cx="643450" cy="814125"/>
            </a:xfrm>
            <a:custGeom>
              <a:avLst/>
              <a:gdLst/>
              <a:ahLst/>
              <a:cxnLst/>
              <a:rect l="l" t="t" r="r" b="b"/>
              <a:pathLst>
                <a:path w="25738" h="32565" extrusionOk="0">
                  <a:moveTo>
                    <a:pt x="22606" y="0"/>
                  </a:moveTo>
                  <a:lnTo>
                    <a:pt x="0" y="23996"/>
                  </a:lnTo>
                  <a:cubicBezTo>
                    <a:pt x="0" y="23996"/>
                    <a:pt x="5820" y="29831"/>
                    <a:pt x="8569" y="32565"/>
                  </a:cubicBezTo>
                  <a:cubicBezTo>
                    <a:pt x="16771" y="24347"/>
                    <a:pt x="25737" y="8248"/>
                    <a:pt x="226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877725" y="2629700"/>
              <a:ext cx="1616425" cy="1616050"/>
            </a:xfrm>
            <a:custGeom>
              <a:avLst/>
              <a:gdLst/>
              <a:ahLst/>
              <a:cxnLst/>
              <a:rect l="l" t="t" r="r" b="b"/>
              <a:pathLst>
                <a:path w="64657" h="64642" extrusionOk="0">
                  <a:moveTo>
                    <a:pt x="64656" y="1"/>
                  </a:moveTo>
                  <a:lnTo>
                    <a:pt x="46617" y="9349"/>
                  </a:lnTo>
                  <a:cubicBezTo>
                    <a:pt x="40828" y="12358"/>
                    <a:pt x="35482" y="16146"/>
                    <a:pt x="30732" y="20621"/>
                  </a:cubicBezTo>
                  <a:lnTo>
                    <a:pt x="0" y="49550"/>
                  </a:lnTo>
                  <a:lnTo>
                    <a:pt x="15091" y="64641"/>
                  </a:lnTo>
                  <a:lnTo>
                    <a:pt x="44021" y="33910"/>
                  </a:lnTo>
                  <a:cubicBezTo>
                    <a:pt x="48496" y="29159"/>
                    <a:pt x="52284" y="23813"/>
                    <a:pt x="55293" y="18024"/>
                  </a:cubicBezTo>
                  <a:lnTo>
                    <a:pt x="646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1621950" y="3185300"/>
              <a:ext cx="316200" cy="315825"/>
            </a:xfrm>
            <a:custGeom>
              <a:avLst/>
              <a:gdLst/>
              <a:ahLst/>
              <a:cxnLst/>
              <a:rect l="l" t="t" r="r" b="b"/>
              <a:pathLst>
                <a:path w="12648" h="12633" extrusionOk="0">
                  <a:moveTo>
                    <a:pt x="6324" y="1"/>
                  </a:moveTo>
                  <a:cubicBezTo>
                    <a:pt x="2842" y="1"/>
                    <a:pt x="1" y="2827"/>
                    <a:pt x="1" y="6309"/>
                  </a:cubicBezTo>
                  <a:cubicBezTo>
                    <a:pt x="1" y="9807"/>
                    <a:pt x="2842" y="12633"/>
                    <a:pt x="6324" y="12633"/>
                  </a:cubicBezTo>
                  <a:cubicBezTo>
                    <a:pt x="9822" y="12633"/>
                    <a:pt x="12648" y="9807"/>
                    <a:pt x="12648" y="6309"/>
                  </a:cubicBezTo>
                  <a:cubicBezTo>
                    <a:pt x="12648" y="2827"/>
                    <a:pt x="9822" y="1"/>
                    <a:pt x="6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1678475" y="3241825"/>
              <a:ext cx="203175" cy="202775"/>
            </a:xfrm>
            <a:custGeom>
              <a:avLst/>
              <a:gdLst/>
              <a:ahLst/>
              <a:cxnLst/>
              <a:rect l="l" t="t" r="r" b="b"/>
              <a:pathLst>
                <a:path w="8127" h="8111" extrusionOk="0">
                  <a:moveTo>
                    <a:pt x="4063" y="0"/>
                  </a:moveTo>
                  <a:cubicBezTo>
                    <a:pt x="1818" y="0"/>
                    <a:pt x="0" y="1818"/>
                    <a:pt x="0" y="4048"/>
                  </a:cubicBezTo>
                  <a:cubicBezTo>
                    <a:pt x="0" y="6293"/>
                    <a:pt x="1818" y="8111"/>
                    <a:pt x="4063" y="8111"/>
                  </a:cubicBezTo>
                  <a:cubicBezTo>
                    <a:pt x="6309" y="8111"/>
                    <a:pt x="8126" y="6293"/>
                    <a:pt x="8126" y="4048"/>
                  </a:cubicBezTo>
                  <a:cubicBezTo>
                    <a:pt x="8126" y="1818"/>
                    <a:pt x="6309" y="0"/>
                    <a:pt x="40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1013275" y="3455650"/>
              <a:ext cx="654525" cy="654525"/>
            </a:xfrm>
            <a:custGeom>
              <a:avLst/>
              <a:gdLst/>
              <a:ahLst/>
              <a:cxnLst/>
              <a:rect l="l" t="t" r="r" b="b"/>
              <a:pathLst>
                <a:path w="26181" h="26181" extrusionOk="0">
                  <a:moveTo>
                    <a:pt x="12098" y="1"/>
                  </a:moveTo>
                  <a:lnTo>
                    <a:pt x="1" y="11395"/>
                  </a:lnTo>
                  <a:lnTo>
                    <a:pt x="14786" y="26181"/>
                  </a:lnTo>
                  <a:lnTo>
                    <a:pt x="26181" y="14084"/>
                  </a:lnTo>
                  <a:lnTo>
                    <a:pt x="12098" y="1"/>
                  </a:lnTo>
                  <a:close/>
                </a:path>
              </a:pathLst>
            </a:custGeom>
            <a:solidFill>
              <a:srgbClr val="FFFFFF">
                <a:alpha val="301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225100" y="4021950"/>
              <a:ext cx="876425" cy="808800"/>
            </a:xfrm>
            <a:custGeom>
              <a:avLst/>
              <a:gdLst/>
              <a:ahLst/>
              <a:cxnLst/>
              <a:rect l="l" t="t" r="r" b="b"/>
              <a:pathLst>
                <a:path w="35057" h="32352" extrusionOk="0">
                  <a:moveTo>
                    <a:pt x="22058" y="0"/>
                  </a:moveTo>
                  <a:cubicBezTo>
                    <a:pt x="10984" y="902"/>
                    <a:pt x="7318" y="7989"/>
                    <a:pt x="6066" y="17398"/>
                  </a:cubicBezTo>
                  <a:cubicBezTo>
                    <a:pt x="5424" y="22209"/>
                    <a:pt x="5149" y="27066"/>
                    <a:pt x="1117" y="29877"/>
                  </a:cubicBezTo>
                  <a:cubicBezTo>
                    <a:pt x="1" y="30631"/>
                    <a:pt x="537" y="32352"/>
                    <a:pt x="1859" y="32352"/>
                  </a:cubicBezTo>
                  <a:cubicBezTo>
                    <a:pt x="1876" y="32352"/>
                    <a:pt x="1893" y="32352"/>
                    <a:pt x="1911" y="32351"/>
                  </a:cubicBezTo>
                  <a:cubicBezTo>
                    <a:pt x="16773" y="31893"/>
                    <a:pt x="23707" y="24622"/>
                    <a:pt x="24578" y="21583"/>
                  </a:cubicBezTo>
                  <a:lnTo>
                    <a:pt x="24578" y="21583"/>
                  </a:lnTo>
                  <a:cubicBezTo>
                    <a:pt x="24349" y="23171"/>
                    <a:pt x="23936" y="24729"/>
                    <a:pt x="23356" y="26226"/>
                  </a:cubicBezTo>
                  <a:cubicBezTo>
                    <a:pt x="22970" y="27179"/>
                    <a:pt x="23718" y="28084"/>
                    <a:pt x="24598" y="28084"/>
                  </a:cubicBezTo>
                  <a:cubicBezTo>
                    <a:pt x="24833" y="28084"/>
                    <a:pt x="25077" y="28020"/>
                    <a:pt x="25311" y="27876"/>
                  </a:cubicBezTo>
                  <a:cubicBezTo>
                    <a:pt x="29481" y="25264"/>
                    <a:pt x="34705" y="20468"/>
                    <a:pt x="35056" y="12663"/>
                  </a:cubicBezTo>
                  <a:cubicBezTo>
                    <a:pt x="31986" y="8310"/>
                    <a:pt x="22058" y="0"/>
                    <a:pt x="22058" y="0"/>
                  </a:cubicBezTo>
                  <a:close/>
                </a:path>
              </a:pathLst>
            </a:custGeom>
            <a:solidFill>
              <a:srgbClr val="7E57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225100" y="4021950"/>
              <a:ext cx="876425" cy="808800"/>
            </a:xfrm>
            <a:custGeom>
              <a:avLst/>
              <a:gdLst/>
              <a:ahLst/>
              <a:cxnLst/>
              <a:rect l="l" t="t" r="r" b="b"/>
              <a:pathLst>
                <a:path w="35057" h="32352" extrusionOk="0">
                  <a:moveTo>
                    <a:pt x="22058" y="0"/>
                  </a:moveTo>
                  <a:cubicBezTo>
                    <a:pt x="10984" y="902"/>
                    <a:pt x="7318" y="7989"/>
                    <a:pt x="6066" y="17398"/>
                  </a:cubicBezTo>
                  <a:cubicBezTo>
                    <a:pt x="5424" y="22209"/>
                    <a:pt x="5149" y="27066"/>
                    <a:pt x="1117" y="29877"/>
                  </a:cubicBezTo>
                  <a:cubicBezTo>
                    <a:pt x="1" y="30631"/>
                    <a:pt x="537" y="32352"/>
                    <a:pt x="1859" y="32352"/>
                  </a:cubicBezTo>
                  <a:cubicBezTo>
                    <a:pt x="1876" y="32352"/>
                    <a:pt x="1893" y="32352"/>
                    <a:pt x="1911" y="32351"/>
                  </a:cubicBezTo>
                  <a:cubicBezTo>
                    <a:pt x="16773" y="31893"/>
                    <a:pt x="23707" y="24622"/>
                    <a:pt x="24578" y="21583"/>
                  </a:cubicBezTo>
                  <a:lnTo>
                    <a:pt x="24578" y="21583"/>
                  </a:lnTo>
                  <a:cubicBezTo>
                    <a:pt x="24349" y="23171"/>
                    <a:pt x="23936" y="24729"/>
                    <a:pt x="23356" y="26226"/>
                  </a:cubicBezTo>
                  <a:cubicBezTo>
                    <a:pt x="22970" y="27179"/>
                    <a:pt x="23718" y="28084"/>
                    <a:pt x="24598" y="28084"/>
                  </a:cubicBezTo>
                  <a:cubicBezTo>
                    <a:pt x="24833" y="28084"/>
                    <a:pt x="25077" y="28020"/>
                    <a:pt x="25311" y="27876"/>
                  </a:cubicBezTo>
                  <a:cubicBezTo>
                    <a:pt x="29481" y="25264"/>
                    <a:pt x="34705" y="20468"/>
                    <a:pt x="35056" y="12663"/>
                  </a:cubicBezTo>
                  <a:cubicBezTo>
                    <a:pt x="31986" y="8310"/>
                    <a:pt x="22058" y="0"/>
                    <a:pt x="220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701300" y="3927625"/>
              <a:ext cx="494150" cy="494525"/>
            </a:xfrm>
            <a:custGeom>
              <a:avLst/>
              <a:gdLst/>
              <a:ahLst/>
              <a:cxnLst/>
              <a:rect l="l" t="t" r="r" b="b"/>
              <a:pathLst>
                <a:path w="19766" h="19781" extrusionOk="0">
                  <a:moveTo>
                    <a:pt x="9440" y="1"/>
                  </a:moveTo>
                  <a:lnTo>
                    <a:pt x="1" y="2047"/>
                  </a:lnTo>
                  <a:lnTo>
                    <a:pt x="17734" y="19781"/>
                  </a:lnTo>
                  <a:lnTo>
                    <a:pt x="19765" y="10341"/>
                  </a:lnTo>
                  <a:lnTo>
                    <a:pt x="9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45"/>
          <p:cNvGrpSpPr/>
          <p:nvPr/>
        </p:nvGrpSpPr>
        <p:grpSpPr>
          <a:xfrm>
            <a:off x="6830114" y="593000"/>
            <a:ext cx="1292375" cy="1487650"/>
            <a:chOff x="5729575" y="873250"/>
            <a:chExt cx="1292375" cy="1487650"/>
          </a:xfrm>
        </p:grpSpPr>
        <p:sp>
          <p:nvSpPr>
            <p:cNvPr id="693" name="Google Shape;693;p45"/>
            <p:cNvSpPr/>
            <p:nvPr/>
          </p:nvSpPr>
          <p:spPr>
            <a:xfrm>
              <a:off x="6230175" y="1075950"/>
              <a:ext cx="316600" cy="446025"/>
            </a:xfrm>
            <a:custGeom>
              <a:avLst/>
              <a:gdLst/>
              <a:ahLst/>
              <a:cxnLst/>
              <a:rect l="l" t="t" r="r" b="b"/>
              <a:pathLst>
                <a:path w="12664" h="17841" extrusionOk="0">
                  <a:moveTo>
                    <a:pt x="1" y="1"/>
                  </a:moveTo>
                  <a:lnTo>
                    <a:pt x="8936" y="17841"/>
                  </a:lnTo>
                  <a:cubicBezTo>
                    <a:pt x="8936" y="17841"/>
                    <a:pt x="12449" y="14435"/>
                    <a:pt x="12663" y="12357"/>
                  </a:cubicBezTo>
                  <a:cubicBezTo>
                    <a:pt x="12037" y="10250"/>
                    <a:pt x="6645" y="1054"/>
                    <a:pt x="6645" y="1054"/>
                  </a:cubicBezTo>
                  <a:cubicBezTo>
                    <a:pt x="4492" y="367"/>
                    <a:pt x="2246" y="1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6230175" y="1075950"/>
              <a:ext cx="316600" cy="446025"/>
            </a:xfrm>
            <a:custGeom>
              <a:avLst/>
              <a:gdLst/>
              <a:ahLst/>
              <a:cxnLst/>
              <a:rect l="l" t="t" r="r" b="b"/>
              <a:pathLst>
                <a:path w="12664" h="17841" extrusionOk="0">
                  <a:moveTo>
                    <a:pt x="1" y="1"/>
                  </a:moveTo>
                  <a:lnTo>
                    <a:pt x="8936" y="17841"/>
                  </a:lnTo>
                  <a:cubicBezTo>
                    <a:pt x="8936" y="17841"/>
                    <a:pt x="12449" y="14435"/>
                    <a:pt x="12663" y="12357"/>
                  </a:cubicBezTo>
                  <a:cubicBezTo>
                    <a:pt x="12037" y="10250"/>
                    <a:pt x="6645" y="1054"/>
                    <a:pt x="6645" y="1054"/>
                  </a:cubicBezTo>
                  <a:cubicBezTo>
                    <a:pt x="4492" y="367"/>
                    <a:pt x="2246" y="16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1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6214150" y="1479200"/>
              <a:ext cx="427325" cy="881700"/>
            </a:xfrm>
            <a:custGeom>
              <a:avLst/>
              <a:gdLst/>
              <a:ahLst/>
              <a:cxnLst/>
              <a:rect l="l" t="t" r="r" b="b"/>
              <a:pathLst>
                <a:path w="17093" h="35268" extrusionOk="0">
                  <a:moveTo>
                    <a:pt x="8065" y="0"/>
                  </a:moveTo>
                  <a:lnTo>
                    <a:pt x="0" y="3147"/>
                  </a:lnTo>
                  <a:cubicBezTo>
                    <a:pt x="0" y="3147"/>
                    <a:pt x="688" y="12021"/>
                    <a:pt x="2246" y="17351"/>
                  </a:cubicBezTo>
                  <a:cubicBezTo>
                    <a:pt x="3239" y="20651"/>
                    <a:pt x="5423" y="23492"/>
                    <a:pt x="7546" y="26134"/>
                  </a:cubicBezTo>
                  <a:cubicBezTo>
                    <a:pt x="8203" y="26959"/>
                    <a:pt x="8844" y="27799"/>
                    <a:pt x="9501" y="28624"/>
                  </a:cubicBezTo>
                  <a:cubicBezTo>
                    <a:pt x="10173" y="29449"/>
                    <a:pt x="10845" y="30121"/>
                    <a:pt x="11471" y="30900"/>
                  </a:cubicBezTo>
                  <a:cubicBezTo>
                    <a:pt x="12418" y="32091"/>
                    <a:pt x="12739" y="33221"/>
                    <a:pt x="12006" y="34611"/>
                  </a:cubicBezTo>
                  <a:lnTo>
                    <a:pt x="11884" y="34825"/>
                  </a:lnTo>
                  <a:cubicBezTo>
                    <a:pt x="11768" y="35039"/>
                    <a:pt x="12046" y="35268"/>
                    <a:pt x="12420" y="35268"/>
                  </a:cubicBezTo>
                  <a:cubicBezTo>
                    <a:pt x="12687" y="35268"/>
                    <a:pt x="13003" y="35150"/>
                    <a:pt x="13258" y="34825"/>
                  </a:cubicBezTo>
                  <a:cubicBezTo>
                    <a:pt x="14236" y="33557"/>
                    <a:pt x="14099" y="33649"/>
                    <a:pt x="14954" y="32564"/>
                  </a:cubicBezTo>
                  <a:cubicBezTo>
                    <a:pt x="15458" y="31908"/>
                    <a:pt x="16054" y="31205"/>
                    <a:pt x="16573" y="30609"/>
                  </a:cubicBezTo>
                  <a:cubicBezTo>
                    <a:pt x="17077" y="29998"/>
                    <a:pt x="17092" y="29113"/>
                    <a:pt x="16588" y="28502"/>
                  </a:cubicBezTo>
                  <a:cubicBezTo>
                    <a:pt x="14511" y="25966"/>
                    <a:pt x="12632" y="23293"/>
                    <a:pt x="10937" y="20483"/>
                  </a:cubicBezTo>
                  <a:cubicBezTo>
                    <a:pt x="10524" y="19780"/>
                    <a:pt x="10127" y="19062"/>
                    <a:pt x="9761" y="18329"/>
                  </a:cubicBezTo>
                  <a:cubicBezTo>
                    <a:pt x="9547" y="17901"/>
                    <a:pt x="9348" y="17489"/>
                    <a:pt x="9150" y="17061"/>
                  </a:cubicBezTo>
                  <a:cubicBezTo>
                    <a:pt x="8890" y="16664"/>
                    <a:pt x="8691" y="16221"/>
                    <a:pt x="8554" y="15748"/>
                  </a:cubicBezTo>
                  <a:cubicBezTo>
                    <a:pt x="7974" y="9546"/>
                    <a:pt x="10097" y="4979"/>
                    <a:pt x="80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6214150" y="1479200"/>
              <a:ext cx="427325" cy="881700"/>
            </a:xfrm>
            <a:custGeom>
              <a:avLst/>
              <a:gdLst/>
              <a:ahLst/>
              <a:cxnLst/>
              <a:rect l="l" t="t" r="r" b="b"/>
              <a:pathLst>
                <a:path w="17093" h="35268" extrusionOk="0">
                  <a:moveTo>
                    <a:pt x="8065" y="0"/>
                  </a:moveTo>
                  <a:lnTo>
                    <a:pt x="0" y="3147"/>
                  </a:lnTo>
                  <a:cubicBezTo>
                    <a:pt x="0" y="3147"/>
                    <a:pt x="688" y="12021"/>
                    <a:pt x="2246" y="17351"/>
                  </a:cubicBezTo>
                  <a:cubicBezTo>
                    <a:pt x="3239" y="20651"/>
                    <a:pt x="5423" y="23492"/>
                    <a:pt x="7546" y="26134"/>
                  </a:cubicBezTo>
                  <a:cubicBezTo>
                    <a:pt x="8203" y="26959"/>
                    <a:pt x="8844" y="27799"/>
                    <a:pt x="9501" y="28624"/>
                  </a:cubicBezTo>
                  <a:cubicBezTo>
                    <a:pt x="10173" y="29449"/>
                    <a:pt x="10845" y="30121"/>
                    <a:pt x="11471" y="30900"/>
                  </a:cubicBezTo>
                  <a:cubicBezTo>
                    <a:pt x="12418" y="32091"/>
                    <a:pt x="12739" y="33221"/>
                    <a:pt x="12006" y="34611"/>
                  </a:cubicBezTo>
                  <a:lnTo>
                    <a:pt x="11884" y="34825"/>
                  </a:lnTo>
                  <a:cubicBezTo>
                    <a:pt x="11768" y="35039"/>
                    <a:pt x="12046" y="35268"/>
                    <a:pt x="12420" y="35268"/>
                  </a:cubicBezTo>
                  <a:cubicBezTo>
                    <a:pt x="12687" y="35268"/>
                    <a:pt x="13003" y="35150"/>
                    <a:pt x="13258" y="34825"/>
                  </a:cubicBezTo>
                  <a:cubicBezTo>
                    <a:pt x="14236" y="33557"/>
                    <a:pt x="14099" y="33649"/>
                    <a:pt x="14954" y="32564"/>
                  </a:cubicBezTo>
                  <a:cubicBezTo>
                    <a:pt x="15458" y="31908"/>
                    <a:pt x="16054" y="31205"/>
                    <a:pt x="16573" y="30609"/>
                  </a:cubicBezTo>
                  <a:cubicBezTo>
                    <a:pt x="17077" y="29998"/>
                    <a:pt x="17092" y="29113"/>
                    <a:pt x="16588" y="28502"/>
                  </a:cubicBezTo>
                  <a:cubicBezTo>
                    <a:pt x="14511" y="25966"/>
                    <a:pt x="12632" y="23293"/>
                    <a:pt x="10937" y="20483"/>
                  </a:cubicBezTo>
                  <a:cubicBezTo>
                    <a:pt x="10524" y="19780"/>
                    <a:pt x="10127" y="19062"/>
                    <a:pt x="9761" y="18329"/>
                  </a:cubicBezTo>
                  <a:cubicBezTo>
                    <a:pt x="9547" y="17901"/>
                    <a:pt x="9348" y="17489"/>
                    <a:pt x="9150" y="17061"/>
                  </a:cubicBezTo>
                  <a:cubicBezTo>
                    <a:pt x="8890" y="16664"/>
                    <a:pt x="8691" y="16221"/>
                    <a:pt x="8554" y="15748"/>
                  </a:cubicBezTo>
                  <a:cubicBezTo>
                    <a:pt x="7974" y="9546"/>
                    <a:pt x="10097" y="4979"/>
                    <a:pt x="8065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6473425" y="2127950"/>
              <a:ext cx="119925" cy="110000"/>
            </a:xfrm>
            <a:custGeom>
              <a:avLst/>
              <a:gdLst/>
              <a:ahLst/>
              <a:cxnLst/>
              <a:rect l="l" t="t" r="r" b="b"/>
              <a:pathLst>
                <a:path w="4797" h="4400" extrusionOk="0">
                  <a:moveTo>
                    <a:pt x="4247" y="1"/>
                  </a:moveTo>
                  <a:cubicBezTo>
                    <a:pt x="2964" y="1375"/>
                    <a:pt x="1543" y="2613"/>
                    <a:pt x="1" y="3682"/>
                  </a:cubicBezTo>
                  <a:cubicBezTo>
                    <a:pt x="214" y="3926"/>
                    <a:pt x="428" y="4171"/>
                    <a:pt x="627" y="4400"/>
                  </a:cubicBezTo>
                  <a:cubicBezTo>
                    <a:pt x="2170" y="3361"/>
                    <a:pt x="3575" y="2124"/>
                    <a:pt x="4797" y="719"/>
                  </a:cubicBezTo>
                  <a:lnTo>
                    <a:pt x="42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6611275" y="2190200"/>
              <a:ext cx="29825" cy="67225"/>
            </a:xfrm>
            <a:custGeom>
              <a:avLst/>
              <a:gdLst/>
              <a:ahLst/>
              <a:cxnLst/>
              <a:rect l="l" t="t" r="r" b="b"/>
              <a:pathLst>
                <a:path w="1193" h="2689" extrusionOk="0">
                  <a:moveTo>
                    <a:pt x="642" y="0"/>
                  </a:moveTo>
                  <a:cubicBezTo>
                    <a:pt x="276" y="428"/>
                    <a:pt x="46" y="978"/>
                    <a:pt x="31" y="1543"/>
                  </a:cubicBezTo>
                  <a:cubicBezTo>
                    <a:pt x="1" y="1940"/>
                    <a:pt x="62" y="2337"/>
                    <a:pt x="214" y="2689"/>
                  </a:cubicBezTo>
                  <a:lnTo>
                    <a:pt x="688" y="2139"/>
                  </a:lnTo>
                  <a:cubicBezTo>
                    <a:pt x="1177" y="1543"/>
                    <a:pt x="1192" y="673"/>
                    <a:pt x="703" y="62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5764025" y="1131025"/>
              <a:ext cx="432575" cy="236975"/>
            </a:xfrm>
            <a:custGeom>
              <a:avLst/>
              <a:gdLst/>
              <a:ahLst/>
              <a:cxnLst/>
              <a:rect l="l" t="t" r="r" b="b"/>
              <a:pathLst>
                <a:path w="17303" h="9479" extrusionOk="0">
                  <a:moveTo>
                    <a:pt x="8676" y="5111"/>
                  </a:moveTo>
                  <a:cubicBezTo>
                    <a:pt x="8787" y="5111"/>
                    <a:pt x="8806" y="5144"/>
                    <a:pt x="8780" y="5144"/>
                  </a:cubicBezTo>
                  <a:cubicBezTo>
                    <a:pt x="8716" y="5139"/>
                    <a:pt x="8650" y="5128"/>
                    <a:pt x="8584" y="5114"/>
                  </a:cubicBezTo>
                  <a:lnTo>
                    <a:pt x="8612" y="5114"/>
                  </a:lnTo>
                  <a:cubicBezTo>
                    <a:pt x="8636" y="5112"/>
                    <a:pt x="8657" y="5111"/>
                    <a:pt x="8676" y="5111"/>
                  </a:cubicBezTo>
                  <a:close/>
                  <a:moveTo>
                    <a:pt x="14557" y="0"/>
                  </a:moveTo>
                  <a:cubicBezTo>
                    <a:pt x="13891" y="0"/>
                    <a:pt x="13229" y="270"/>
                    <a:pt x="12751" y="791"/>
                  </a:cubicBezTo>
                  <a:cubicBezTo>
                    <a:pt x="12003" y="1784"/>
                    <a:pt x="11208" y="2731"/>
                    <a:pt x="10338" y="3632"/>
                  </a:cubicBezTo>
                  <a:cubicBezTo>
                    <a:pt x="9971" y="4014"/>
                    <a:pt x="9559" y="4365"/>
                    <a:pt x="9116" y="4671"/>
                  </a:cubicBezTo>
                  <a:cubicBezTo>
                    <a:pt x="8917" y="4808"/>
                    <a:pt x="8703" y="4931"/>
                    <a:pt x="8490" y="5053"/>
                  </a:cubicBezTo>
                  <a:lnTo>
                    <a:pt x="8440" y="5075"/>
                  </a:lnTo>
                  <a:lnTo>
                    <a:pt x="8440" y="5075"/>
                  </a:lnTo>
                  <a:cubicBezTo>
                    <a:pt x="8379" y="5056"/>
                    <a:pt x="8319" y="5033"/>
                    <a:pt x="8261" y="5007"/>
                  </a:cubicBezTo>
                  <a:cubicBezTo>
                    <a:pt x="8001" y="4915"/>
                    <a:pt x="7741" y="4793"/>
                    <a:pt x="7482" y="4656"/>
                  </a:cubicBezTo>
                  <a:cubicBezTo>
                    <a:pt x="6947" y="4381"/>
                    <a:pt x="6367" y="4045"/>
                    <a:pt x="5801" y="3709"/>
                  </a:cubicBezTo>
                  <a:cubicBezTo>
                    <a:pt x="4656" y="3006"/>
                    <a:pt x="3495" y="2242"/>
                    <a:pt x="2334" y="1509"/>
                  </a:cubicBezTo>
                  <a:lnTo>
                    <a:pt x="2304" y="1509"/>
                  </a:lnTo>
                  <a:cubicBezTo>
                    <a:pt x="2080" y="1368"/>
                    <a:pt x="1851" y="1306"/>
                    <a:pt x="1633" y="1306"/>
                  </a:cubicBezTo>
                  <a:cubicBezTo>
                    <a:pt x="721" y="1306"/>
                    <a:pt x="0" y="2393"/>
                    <a:pt x="654" y="3281"/>
                  </a:cubicBezTo>
                  <a:cubicBezTo>
                    <a:pt x="1540" y="4457"/>
                    <a:pt x="2533" y="5557"/>
                    <a:pt x="3602" y="6580"/>
                  </a:cubicBezTo>
                  <a:cubicBezTo>
                    <a:pt x="4152" y="7100"/>
                    <a:pt x="4732" y="7588"/>
                    <a:pt x="5358" y="8047"/>
                  </a:cubicBezTo>
                  <a:cubicBezTo>
                    <a:pt x="5694" y="8291"/>
                    <a:pt x="6046" y="8520"/>
                    <a:pt x="6397" y="8734"/>
                  </a:cubicBezTo>
                  <a:cubicBezTo>
                    <a:pt x="6855" y="9009"/>
                    <a:pt x="7344" y="9223"/>
                    <a:pt x="7848" y="9360"/>
                  </a:cubicBezTo>
                  <a:cubicBezTo>
                    <a:pt x="8149" y="9441"/>
                    <a:pt x="8458" y="9478"/>
                    <a:pt x="8770" y="9478"/>
                  </a:cubicBezTo>
                  <a:cubicBezTo>
                    <a:pt x="8870" y="9478"/>
                    <a:pt x="8970" y="9474"/>
                    <a:pt x="9070" y="9467"/>
                  </a:cubicBezTo>
                  <a:cubicBezTo>
                    <a:pt x="9223" y="9467"/>
                    <a:pt x="9360" y="9436"/>
                    <a:pt x="9498" y="9406"/>
                  </a:cubicBezTo>
                  <a:lnTo>
                    <a:pt x="9727" y="9345"/>
                  </a:lnTo>
                  <a:lnTo>
                    <a:pt x="9849" y="9314"/>
                  </a:lnTo>
                  <a:lnTo>
                    <a:pt x="10170" y="9207"/>
                  </a:lnTo>
                  <a:cubicBezTo>
                    <a:pt x="10613" y="9055"/>
                    <a:pt x="11025" y="8871"/>
                    <a:pt x="11438" y="8673"/>
                  </a:cubicBezTo>
                  <a:cubicBezTo>
                    <a:pt x="12217" y="8260"/>
                    <a:pt x="12934" y="7772"/>
                    <a:pt x="13606" y="7206"/>
                  </a:cubicBezTo>
                  <a:cubicBezTo>
                    <a:pt x="14798" y="6168"/>
                    <a:pt x="15852" y="4992"/>
                    <a:pt x="16722" y="3678"/>
                  </a:cubicBezTo>
                  <a:lnTo>
                    <a:pt x="16677" y="3678"/>
                  </a:lnTo>
                  <a:cubicBezTo>
                    <a:pt x="17303" y="2609"/>
                    <a:pt x="17013" y="1219"/>
                    <a:pt x="16005" y="471"/>
                  </a:cubicBezTo>
                  <a:cubicBezTo>
                    <a:pt x="15570" y="155"/>
                    <a:pt x="15062" y="0"/>
                    <a:pt x="14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5764025" y="1131025"/>
              <a:ext cx="432575" cy="236975"/>
            </a:xfrm>
            <a:custGeom>
              <a:avLst/>
              <a:gdLst/>
              <a:ahLst/>
              <a:cxnLst/>
              <a:rect l="l" t="t" r="r" b="b"/>
              <a:pathLst>
                <a:path w="17303" h="9479" extrusionOk="0">
                  <a:moveTo>
                    <a:pt x="8676" y="5111"/>
                  </a:moveTo>
                  <a:cubicBezTo>
                    <a:pt x="8787" y="5111"/>
                    <a:pt x="8806" y="5144"/>
                    <a:pt x="8780" y="5144"/>
                  </a:cubicBezTo>
                  <a:cubicBezTo>
                    <a:pt x="8716" y="5139"/>
                    <a:pt x="8650" y="5128"/>
                    <a:pt x="8584" y="5114"/>
                  </a:cubicBezTo>
                  <a:lnTo>
                    <a:pt x="8612" y="5114"/>
                  </a:lnTo>
                  <a:cubicBezTo>
                    <a:pt x="8636" y="5112"/>
                    <a:pt x="8657" y="5111"/>
                    <a:pt x="8676" y="5111"/>
                  </a:cubicBezTo>
                  <a:close/>
                  <a:moveTo>
                    <a:pt x="14557" y="0"/>
                  </a:moveTo>
                  <a:cubicBezTo>
                    <a:pt x="13891" y="0"/>
                    <a:pt x="13229" y="270"/>
                    <a:pt x="12751" y="791"/>
                  </a:cubicBezTo>
                  <a:cubicBezTo>
                    <a:pt x="12003" y="1784"/>
                    <a:pt x="11208" y="2731"/>
                    <a:pt x="10338" y="3632"/>
                  </a:cubicBezTo>
                  <a:cubicBezTo>
                    <a:pt x="9971" y="4014"/>
                    <a:pt x="9559" y="4365"/>
                    <a:pt x="9116" y="4671"/>
                  </a:cubicBezTo>
                  <a:cubicBezTo>
                    <a:pt x="8917" y="4808"/>
                    <a:pt x="8703" y="4931"/>
                    <a:pt x="8490" y="5053"/>
                  </a:cubicBezTo>
                  <a:lnTo>
                    <a:pt x="8440" y="5075"/>
                  </a:lnTo>
                  <a:lnTo>
                    <a:pt x="8440" y="5075"/>
                  </a:lnTo>
                  <a:cubicBezTo>
                    <a:pt x="8379" y="5056"/>
                    <a:pt x="8319" y="5033"/>
                    <a:pt x="8261" y="5007"/>
                  </a:cubicBezTo>
                  <a:cubicBezTo>
                    <a:pt x="8001" y="4915"/>
                    <a:pt x="7741" y="4793"/>
                    <a:pt x="7482" y="4656"/>
                  </a:cubicBezTo>
                  <a:cubicBezTo>
                    <a:pt x="6947" y="4381"/>
                    <a:pt x="6367" y="4045"/>
                    <a:pt x="5801" y="3709"/>
                  </a:cubicBezTo>
                  <a:cubicBezTo>
                    <a:pt x="4656" y="3006"/>
                    <a:pt x="3495" y="2242"/>
                    <a:pt x="2334" y="1509"/>
                  </a:cubicBezTo>
                  <a:lnTo>
                    <a:pt x="2304" y="1509"/>
                  </a:lnTo>
                  <a:cubicBezTo>
                    <a:pt x="2080" y="1368"/>
                    <a:pt x="1851" y="1306"/>
                    <a:pt x="1633" y="1306"/>
                  </a:cubicBezTo>
                  <a:cubicBezTo>
                    <a:pt x="721" y="1306"/>
                    <a:pt x="0" y="2393"/>
                    <a:pt x="654" y="3281"/>
                  </a:cubicBezTo>
                  <a:cubicBezTo>
                    <a:pt x="1540" y="4457"/>
                    <a:pt x="2533" y="5557"/>
                    <a:pt x="3602" y="6580"/>
                  </a:cubicBezTo>
                  <a:cubicBezTo>
                    <a:pt x="4152" y="7100"/>
                    <a:pt x="4732" y="7588"/>
                    <a:pt x="5358" y="8047"/>
                  </a:cubicBezTo>
                  <a:cubicBezTo>
                    <a:pt x="5694" y="8291"/>
                    <a:pt x="6046" y="8520"/>
                    <a:pt x="6397" y="8734"/>
                  </a:cubicBezTo>
                  <a:cubicBezTo>
                    <a:pt x="6855" y="9009"/>
                    <a:pt x="7344" y="9223"/>
                    <a:pt x="7848" y="9360"/>
                  </a:cubicBezTo>
                  <a:cubicBezTo>
                    <a:pt x="8149" y="9441"/>
                    <a:pt x="8458" y="9478"/>
                    <a:pt x="8770" y="9478"/>
                  </a:cubicBezTo>
                  <a:cubicBezTo>
                    <a:pt x="8870" y="9478"/>
                    <a:pt x="8970" y="9474"/>
                    <a:pt x="9070" y="9467"/>
                  </a:cubicBezTo>
                  <a:cubicBezTo>
                    <a:pt x="9223" y="9467"/>
                    <a:pt x="9360" y="9436"/>
                    <a:pt x="9498" y="9406"/>
                  </a:cubicBezTo>
                  <a:lnTo>
                    <a:pt x="9727" y="9345"/>
                  </a:lnTo>
                  <a:lnTo>
                    <a:pt x="9849" y="9314"/>
                  </a:lnTo>
                  <a:lnTo>
                    <a:pt x="10170" y="9207"/>
                  </a:lnTo>
                  <a:cubicBezTo>
                    <a:pt x="10613" y="9055"/>
                    <a:pt x="11025" y="8871"/>
                    <a:pt x="11438" y="8673"/>
                  </a:cubicBezTo>
                  <a:cubicBezTo>
                    <a:pt x="12217" y="8260"/>
                    <a:pt x="12934" y="7772"/>
                    <a:pt x="13606" y="7206"/>
                  </a:cubicBezTo>
                  <a:cubicBezTo>
                    <a:pt x="14798" y="6168"/>
                    <a:pt x="15852" y="4992"/>
                    <a:pt x="16722" y="3678"/>
                  </a:cubicBezTo>
                  <a:lnTo>
                    <a:pt x="16677" y="3678"/>
                  </a:lnTo>
                  <a:cubicBezTo>
                    <a:pt x="17303" y="2609"/>
                    <a:pt x="17013" y="1219"/>
                    <a:pt x="16005" y="471"/>
                  </a:cubicBezTo>
                  <a:cubicBezTo>
                    <a:pt x="15570" y="155"/>
                    <a:pt x="15062" y="0"/>
                    <a:pt x="14557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5729575" y="1099000"/>
              <a:ext cx="111525" cy="106050"/>
            </a:xfrm>
            <a:custGeom>
              <a:avLst/>
              <a:gdLst/>
              <a:ahLst/>
              <a:cxnLst/>
              <a:rect l="l" t="t" r="r" b="b"/>
              <a:pathLst>
                <a:path w="4461" h="4242" extrusionOk="0">
                  <a:moveTo>
                    <a:pt x="1508" y="0"/>
                  </a:moveTo>
                  <a:cubicBezTo>
                    <a:pt x="1309" y="0"/>
                    <a:pt x="1109" y="69"/>
                    <a:pt x="947" y="209"/>
                  </a:cubicBezTo>
                  <a:lnTo>
                    <a:pt x="352" y="713"/>
                  </a:lnTo>
                  <a:cubicBezTo>
                    <a:pt x="77" y="973"/>
                    <a:pt x="0" y="1400"/>
                    <a:pt x="199" y="1736"/>
                  </a:cubicBezTo>
                  <a:lnTo>
                    <a:pt x="779" y="2714"/>
                  </a:lnTo>
                  <a:cubicBezTo>
                    <a:pt x="779" y="2714"/>
                    <a:pt x="1207" y="3997"/>
                    <a:pt x="2078" y="4241"/>
                  </a:cubicBezTo>
                  <a:lnTo>
                    <a:pt x="4461" y="3478"/>
                  </a:lnTo>
                  <a:lnTo>
                    <a:pt x="4338" y="3279"/>
                  </a:lnTo>
                  <a:cubicBezTo>
                    <a:pt x="4033" y="2821"/>
                    <a:pt x="4079" y="1920"/>
                    <a:pt x="4170" y="1186"/>
                  </a:cubicBezTo>
                  <a:cubicBezTo>
                    <a:pt x="4243" y="679"/>
                    <a:pt x="4091" y="509"/>
                    <a:pt x="3899" y="509"/>
                  </a:cubicBezTo>
                  <a:cubicBezTo>
                    <a:pt x="3809" y="509"/>
                    <a:pt x="3709" y="547"/>
                    <a:pt x="3620" y="606"/>
                  </a:cubicBezTo>
                  <a:cubicBezTo>
                    <a:pt x="3407" y="835"/>
                    <a:pt x="3269" y="1110"/>
                    <a:pt x="3208" y="1416"/>
                  </a:cubicBezTo>
                  <a:cubicBezTo>
                    <a:pt x="3086" y="1247"/>
                    <a:pt x="2964" y="1095"/>
                    <a:pt x="2826" y="957"/>
                  </a:cubicBezTo>
                  <a:lnTo>
                    <a:pt x="2093" y="239"/>
                  </a:lnTo>
                  <a:cubicBezTo>
                    <a:pt x="1934" y="81"/>
                    <a:pt x="1722" y="0"/>
                    <a:pt x="15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5"/>
            <p:cNvSpPr/>
            <p:nvPr/>
          </p:nvSpPr>
          <p:spPr>
            <a:xfrm>
              <a:off x="5729575" y="1099000"/>
              <a:ext cx="111525" cy="106050"/>
            </a:xfrm>
            <a:custGeom>
              <a:avLst/>
              <a:gdLst/>
              <a:ahLst/>
              <a:cxnLst/>
              <a:rect l="l" t="t" r="r" b="b"/>
              <a:pathLst>
                <a:path w="4461" h="4242" extrusionOk="0">
                  <a:moveTo>
                    <a:pt x="1508" y="0"/>
                  </a:moveTo>
                  <a:cubicBezTo>
                    <a:pt x="1309" y="0"/>
                    <a:pt x="1109" y="69"/>
                    <a:pt x="947" y="209"/>
                  </a:cubicBezTo>
                  <a:lnTo>
                    <a:pt x="352" y="713"/>
                  </a:lnTo>
                  <a:cubicBezTo>
                    <a:pt x="77" y="973"/>
                    <a:pt x="0" y="1400"/>
                    <a:pt x="199" y="1736"/>
                  </a:cubicBezTo>
                  <a:lnTo>
                    <a:pt x="779" y="2714"/>
                  </a:lnTo>
                  <a:cubicBezTo>
                    <a:pt x="779" y="2714"/>
                    <a:pt x="1207" y="3997"/>
                    <a:pt x="2078" y="4241"/>
                  </a:cubicBezTo>
                  <a:lnTo>
                    <a:pt x="4461" y="3478"/>
                  </a:lnTo>
                  <a:lnTo>
                    <a:pt x="4338" y="3279"/>
                  </a:lnTo>
                  <a:cubicBezTo>
                    <a:pt x="4033" y="2821"/>
                    <a:pt x="4079" y="1920"/>
                    <a:pt x="4170" y="1186"/>
                  </a:cubicBezTo>
                  <a:cubicBezTo>
                    <a:pt x="4243" y="679"/>
                    <a:pt x="4091" y="509"/>
                    <a:pt x="3899" y="509"/>
                  </a:cubicBezTo>
                  <a:cubicBezTo>
                    <a:pt x="3809" y="509"/>
                    <a:pt x="3709" y="547"/>
                    <a:pt x="3620" y="606"/>
                  </a:cubicBezTo>
                  <a:cubicBezTo>
                    <a:pt x="3407" y="835"/>
                    <a:pt x="3269" y="1110"/>
                    <a:pt x="3208" y="1416"/>
                  </a:cubicBezTo>
                  <a:cubicBezTo>
                    <a:pt x="3086" y="1247"/>
                    <a:pt x="2964" y="1095"/>
                    <a:pt x="2826" y="957"/>
                  </a:cubicBezTo>
                  <a:lnTo>
                    <a:pt x="2093" y="239"/>
                  </a:lnTo>
                  <a:cubicBezTo>
                    <a:pt x="1934" y="81"/>
                    <a:pt x="1722" y="0"/>
                    <a:pt x="1508" y="0"/>
                  </a:cubicBezTo>
                  <a:close/>
                </a:path>
              </a:pathLst>
            </a:custGeom>
            <a:solidFill>
              <a:srgbClr val="FFFFFF">
                <a:alpha val="349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6074000" y="1052825"/>
              <a:ext cx="412425" cy="505050"/>
            </a:xfrm>
            <a:custGeom>
              <a:avLst/>
              <a:gdLst/>
              <a:ahLst/>
              <a:cxnLst/>
              <a:rect l="l" t="t" r="r" b="b"/>
              <a:pathLst>
                <a:path w="16497" h="20202" extrusionOk="0">
                  <a:moveTo>
                    <a:pt x="9092" y="1"/>
                  </a:moveTo>
                  <a:cubicBezTo>
                    <a:pt x="8948" y="1"/>
                    <a:pt x="8799" y="18"/>
                    <a:pt x="8646" y="55"/>
                  </a:cubicBezTo>
                  <a:cubicBezTo>
                    <a:pt x="6004" y="758"/>
                    <a:pt x="3483" y="1827"/>
                    <a:pt x="1131" y="3232"/>
                  </a:cubicBezTo>
                  <a:cubicBezTo>
                    <a:pt x="383" y="3690"/>
                    <a:pt x="1" y="4576"/>
                    <a:pt x="184" y="5447"/>
                  </a:cubicBezTo>
                  <a:cubicBezTo>
                    <a:pt x="1131" y="10075"/>
                    <a:pt x="3270" y="16261"/>
                    <a:pt x="5591" y="20202"/>
                  </a:cubicBezTo>
                  <a:lnTo>
                    <a:pt x="16436" y="15726"/>
                  </a:lnTo>
                  <a:cubicBezTo>
                    <a:pt x="16497" y="13817"/>
                    <a:pt x="13870" y="7631"/>
                    <a:pt x="11197" y="1659"/>
                  </a:cubicBezTo>
                  <a:cubicBezTo>
                    <a:pt x="10773" y="732"/>
                    <a:pt x="10029" y="1"/>
                    <a:pt x="90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6074000" y="1052825"/>
              <a:ext cx="412425" cy="505050"/>
            </a:xfrm>
            <a:custGeom>
              <a:avLst/>
              <a:gdLst/>
              <a:ahLst/>
              <a:cxnLst/>
              <a:rect l="l" t="t" r="r" b="b"/>
              <a:pathLst>
                <a:path w="16497" h="20202" extrusionOk="0">
                  <a:moveTo>
                    <a:pt x="9092" y="1"/>
                  </a:moveTo>
                  <a:cubicBezTo>
                    <a:pt x="8948" y="1"/>
                    <a:pt x="8799" y="18"/>
                    <a:pt x="8646" y="55"/>
                  </a:cubicBezTo>
                  <a:cubicBezTo>
                    <a:pt x="6004" y="758"/>
                    <a:pt x="3483" y="1827"/>
                    <a:pt x="1131" y="3232"/>
                  </a:cubicBezTo>
                  <a:cubicBezTo>
                    <a:pt x="383" y="3690"/>
                    <a:pt x="1" y="4576"/>
                    <a:pt x="184" y="5447"/>
                  </a:cubicBezTo>
                  <a:cubicBezTo>
                    <a:pt x="1131" y="10075"/>
                    <a:pt x="3270" y="16261"/>
                    <a:pt x="5591" y="20202"/>
                  </a:cubicBezTo>
                  <a:lnTo>
                    <a:pt x="16436" y="15726"/>
                  </a:lnTo>
                  <a:cubicBezTo>
                    <a:pt x="16497" y="13817"/>
                    <a:pt x="13870" y="7631"/>
                    <a:pt x="11197" y="1659"/>
                  </a:cubicBezTo>
                  <a:cubicBezTo>
                    <a:pt x="10773" y="732"/>
                    <a:pt x="10029" y="1"/>
                    <a:pt x="9092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6342075" y="1170650"/>
              <a:ext cx="85950" cy="94725"/>
            </a:xfrm>
            <a:custGeom>
              <a:avLst/>
              <a:gdLst/>
              <a:ahLst/>
              <a:cxnLst/>
              <a:rect l="l" t="t" r="r" b="b"/>
              <a:pathLst>
                <a:path w="3438" h="3789" extrusionOk="0">
                  <a:moveTo>
                    <a:pt x="0" y="1"/>
                  </a:moveTo>
                  <a:lnTo>
                    <a:pt x="0" y="1"/>
                  </a:lnTo>
                  <a:cubicBezTo>
                    <a:pt x="489" y="1268"/>
                    <a:pt x="2215" y="2857"/>
                    <a:pt x="3437" y="3789"/>
                  </a:cubicBezTo>
                  <a:cubicBezTo>
                    <a:pt x="3040" y="2811"/>
                    <a:pt x="2597" y="1788"/>
                    <a:pt x="2154" y="7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6051100" y="873250"/>
              <a:ext cx="250525" cy="256950"/>
            </a:xfrm>
            <a:custGeom>
              <a:avLst/>
              <a:gdLst/>
              <a:ahLst/>
              <a:cxnLst/>
              <a:rect l="l" t="t" r="r" b="b"/>
              <a:pathLst>
                <a:path w="10021" h="10278" extrusionOk="0">
                  <a:moveTo>
                    <a:pt x="4348" y="0"/>
                  </a:moveTo>
                  <a:cubicBezTo>
                    <a:pt x="4135" y="0"/>
                    <a:pt x="3917" y="10"/>
                    <a:pt x="3697" y="29"/>
                  </a:cubicBezTo>
                  <a:cubicBezTo>
                    <a:pt x="1742" y="197"/>
                    <a:pt x="0" y="2182"/>
                    <a:pt x="214" y="3267"/>
                  </a:cubicBezTo>
                  <a:cubicBezTo>
                    <a:pt x="413" y="4351"/>
                    <a:pt x="2062" y="4809"/>
                    <a:pt x="2383" y="5176"/>
                  </a:cubicBezTo>
                  <a:lnTo>
                    <a:pt x="1024" y="6153"/>
                  </a:lnTo>
                  <a:cubicBezTo>
                    <a:pt x="367" y="6642"/>
                    <a:pt x="214" y="7559"/>
                    <a:pt x="688" y="8215"/>
                  </a:cubicBezTo>
                  <a:lnTo>
                    <a:pt x="734" y="8261"/>
                  </a:lnTo>
                  <a:cubicBezTo>
                    <a:pt x="1299" y="8979"/>
                    <a:pt x="2062" y="9728"/>
                    <a:pt x="2490" y="10277"/>
                  </a:cubicBezTo>
                  <a:cubicBezTo>
                    <a:pt x="6248" y="10186"/>
                    <a:pt x="9027" y="8750"/>
                    <a:pt x="10020" y="7375"/>
                  </a:cubicBezTo>
                  <a:cubicBezTo>
                    <a:pt x="9638" y="5634"/>
                    <a:pt x="9730" y="4091"/>
                    <a:pt x="8859" y="2396"/>
                  </a:cubicBezTo>
                  <a:cubicBezTo>
                    <a:pt x="8044" y="848"/>
                    <a:pt x="6378" y="0"/>
                    <a:pt x="43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6051100" y="873250"/>
              <a:ext cx="250525" cy="256950"/>
            </a:xfrm>
            <a:custGeom>
              <a:avLst/>
              <a:gdLst/>
              <a:ahLst/>
              <a:cxnLst/>
              <a:rect l="l" t="t" r="r" b="b"/>
              <a:pathLst>
                <a:path w="10021" h="10278" extrusionOk="0">
                  <a:moveTo>
                    <a:pt x="4348" y="0"/>
                  </a:moveTo>
                  <a:cubicBezTo>
                    <a:pt x="4135" y="0"/>
                    <a:pt x="3917" y="10"/>
                    <a:pt x="3697" y="29"/>
                  </a:cubicBezTo>
                  <a:cubicBezTo>
                    <a:pt x="1742" y="197"/>
                    <a:pt x="0" y="2182"/>
                    <a:pt x="214" y="3267"/>
                  </a:cubicBezTo>
                  <a:cubicBezTo>
                    <a:pt x="413" y="4351"/>
                    <a:pt x="2062" y="4809"/>
                    <a:pt x="2383" y="5176"/>
                  </a:cubicBezTo>
                  <a:lnTo>
                    <a:pt x="1024" y="6153"/>
                  </a:lnTo>
                  <a:cubicBezTo>
                    <a:pt x="367" y="6642"/>
                    <a:pt x="214" y="7559"/>
                    <a:pt x="688" y="8215"/>
                  </a:cubicBezTo>
                  <a:lnTo>
                    <a:pt x="734" y="8261"/>
                  </a:lnTo>
                  <a:cubicBezTo>
                    <a:pt x="1299" y="8979"/>
                    <a:pt x="2062" y="9728"/>
                    <a:pt x="2490" y="10277"/>
                  </a:cubicBezTo>
                  <a:cubicBezTo>
                    <a:pt x="6248" y="10186"/>
                    <a:pt x="9027" y="8750"/>
                    <a:pt x="10020" y="7375"/>
                  </a:cubicBezTo>
                  <a:cubicBezTo>
                    <a:pt x="9638" y="5634"/>
                    <a:pt x="9730" y="4091"/>
                    <a:pt x="8859" y="2396"/>
                  </a:cubicBezTo>
                  <a:cubicBezTo>
                    <a:pt x="8044" y="848"/>
                    <a:pt x="6378" y="0"/>
                    <a:pt x="4348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6027425" y="900700"/>
              <a:ext cx="224075" cy="185675"/>
            </a:xfrm>
            <a:custGeom>
              <a:avLst/>
              <a:gdLst/>
              <a:ahLst/>
              <a:cxnLst/>
              <a:rect l="l" t="t" r="r" b="b"/>
              <a:pathLst>
                <a:path w="8963" h="7427" extrusionOk="0">
                  <a:moveTo>
                    <a:pt x="4507" y="1"/>
                  </a:moveTo>
                  <a:cubicBezTo>
                    <a:pt x="4055" y="1"/>
                    <a:pt x="3594" y="84"/>
                    <a:pt x="3147" y="259"/>
                  </a:cubicBezTo>
                  <a:cubicBezTo>
                    <a:pt x="77" y="1451"/>
                    <a:pt x="0" y="5773"/>
                    <a:pt x="3025" y="7102"/>
                  </a:cubicBezTo>
                  <a:cubicBezTo>
                    <a:pt x="3531" y="7325"/>
                    <a:pt x="4040" y="7426"/>
                    <a:pt x="4531" y="7426"/>
                  </a:cubicBezTo>
                  <a:cubicBezTo>
                    <a:pt x="6971" y="7426"/>
                    <a:pt x="8963" y="4921"/>
                    <a:pt x="7958" y="2352"/>
                  </a:cubicBezTo>
                  <a:cubicBezTo>
                    <a:pt x="7385" y="890"/>
                    <a:pt x="5988" y="1"/>
                    <a:pt x="45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6298925" y="1445975"/>
              <a:ext cx="723025" cy="643250"/>
            </a:xfrm>
            <a:custGeom>
              <a:avLst/>
              <a:gdLst/>
              <a:ahLst/>
              <a:cxnLst/>
              <a:rect l="l" t="t" r="r" b="b"/>
              <a:pathLst>
                <a:path w="28921" h="25730" extrusionOk="0">
                  <a:moveTo>
                    <a:pt x="7424" y="0"/>
                  </a:moveTo>
                  <a:lnTo>
                    <a:pt x="0" y="3361"/>
                  </a:lnTo>
                  <a:cubicBezTo>
                    <a:pt x="0" y="3361"/>
                    <a:pt x="5453" y="13044"/>
                    <a:pt x="9165" y="17138"/>
                  </a:cubicBezTo>
                  <a:cubicBezTo>
                    <a:pt x="11303" y="19505"/>
                    <a:pt x="14664" y="20574"/>
                    <a:pt x="17642" y="21338"/>
                  </a:cubicBezTo>
                  <a:cubicBezTo>
                    <a:pt x="19811" y="21903"/>
                    <a:pt x="21995" y="22331"/>
                    <a:pt x="24179" y="22728"/>
                  </a:cubicBezTo>
                  <a:cubicBezTo>
                    <a:pt x="25035" y="22881"/>
                    <a:pt x="25967" y="22942"/>
                    <a:pt x="26700" y="23461"/>
                  </a:cubicBezTo>
                  <a:cubicBezTo>
                    <a:pt x="27250" y="23874"/>
                    <a:pt x="27616" y="24469"/>
                    <a:pt x="27754" y="25141"/>
                  </a:cubicBezTo>
                  <a:cubicBezTo>
                    <a:pt x="27784" y="25279"/>
                    <a:pt x="27815" y="25416"/>
                    <a:pt x="27830" y="25554"/>
                  </a:cubicBezTo>
                  <a:cubicBezTo>
                    <a:pt x="27856" y="25672"/>
                    <a:pt x="27958" y="25730"/>
                    <a:pt x="28088" y="25730"/>
                  </a:cubicBezTo>
                  <a:cubicBezTo>
                    <a:pt x="28414" y="25730"/>
                    <a:pt x="28921" y="25370"/>
                    <a:pt x="28899" y="24683"/>
                  </a:cubicBezTo>
                  <a:cubicBezTo>
                    <a:pt x="28838" y="23064"/>
                    <a:pt x="28762" y="23202"/>
                    <a:pt x="28716" y="21857"/>
                  </a:cubicBezTo>
                  <a:cubicBezTo>
                    <a:pt x="28701" y="21017"/>
                    <a:pt x="28685" y="20086"/>
                    <a:pt x="28685" y="19291"/>
                  </a:cubicBezTo>
                  <a:cubicBezTo>
                    <a:pt x="28685" y="18512"/>
                    <a:pt x="28135" y="17840"/>
                    <a:pt x="27356" y="17688"/>
                  </a:cubicBezTo>
                  <a:cubicBezTo>
                    <a:pt x="26715" y="17550"/>
                    <a:pt x="26058" y="17428"/>
                    <a:pt x="25401" y="17306"/>
                  </a:cubicBezTo>
                  <a:cubicBezTo>
                    <a:pt x="24561" y="17122"/>
                    <a:pt x="23721" y="16924"/>
                    <a:pt x="22896" y="16695"/>
                  </a:cubicBezTo>
                  <a:cubicBezTo>
                    <a:pt x="22240" y="16496"/>
                    <a:pt x="21613" y="16298"/>
                    <a:pt x="20987" y="16069"/>
                  </a:cubicBezTo>
                  <a:cubicBezTo>
                    <a:pt x="20346" y="15839"/>
                    <a:pt x="19643" y="15580"/>
                    <a:pt x="18986" y="15274"/>
                  </a:cubicBezTo>
                  <a:cubicBezTo>
                    <a:pt x="18207" y="14938"/>
                    <a:pt x="17443" y="14587"/>
                    <a:pt x="16695" y="14220"/>
                  </a:cubicBezTo>
                  <a:cubicBezTo>
                    <a:pt x="15840" y="13823"/>
                    <a:pt x="15000" y="13396"/>
                    <a:pt x="14175" y="12983"/>
                  </a:cubicBezTo>
                  <a:cubicBezTo>
                    <a:pt x="10952" y="7637"/>
                    <a:pt x="10876" y="4124"/>
                    <a:pt x="7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6298925" y="1445975"/>
              <a:ext cx="723025" cy="643250"/>
            </a:xfrm>
            <a:custGeom>
              <a:avLst/>
              <a:gdLst/>
              <a:ahLst/>
              <a:cxnLst/>
              <a:rect l="l" t="t" r="r" b="b"/>
              <a:pathLst>
                <a:path w="28921" h="25730" extrusionOk="0">
                  <a:moveTo>
                    <a:pt x="7424" y="0"/>
                  </a:moveTo>
                  <a:lnTo>
                    <a:pt x="0" y="3361"/>
                  </a:lnTo>
                  <a:cubicBezTo>
                    <a:pt x="0" y="3361"/>
                    <a:pt x="5453" y="13044"/>
                    <a:pt x="9165" y="17138"/>
                  </a:cubicBezTo>
                  <a:cubicBezTo>
                    <a:pt x="11303" y="19505"/>
                    <a:pt x="14664" y="20574"/>
                    <a:pt x="17642" y="21338"/>
                  </a:cubicBezTo>
                  <a:cubicBezTo>
                    <a:pt x="19811" y="21903"/>
                    <a:pt x="21995" y="22331"/>
                    <a:pt x="24179" y="22728"/>
                  </a:cubicBezTo>
                  <a:cubicBezTo>
                    <a:pt x="25035" y="22881"/>
                    <a:pt x="25967" y="22942"/>
                    <a:pt x="26700" y="23461"/>
                  </a:cubicBezTo>
                  <a:cubicBezTo>
                    <a:pt x="27250" y="23874"/>
                    <a:pt x="27616" y="24469"/>
                    <a:pt x="27754" y="25141"/>
                  </a:cubicBezTo>
                  <a:cubicBezTo>
                    <a:pt x="27784" y="25279"/>
                    <a:pt x="27815" y="25416"/>
                    <a:pt x="27830" y="25554"/>
                  </a:cubicBezTo>
                  <a:cubicBezTo>
                    <a:pt x="27856" y="25672"/>
                    <a:pt x="27958" y="25730"/>
                    <a:pt x="28088" y="25730"/>
                  </a:cubicBezTo>
                  <a:cubicBezTo>
                    <a:pt x="28414" y="25730"/>
                    <a:pt x="28921" y="25370"/>
                    <a:pt x="28899" y="24683"/>
                  </a:cubicBezTo>
                  <a:cubicBezTo>
                    <a:pt x="28838" y="23064"/>
                    <a:pt x="28762" y="23202"/>
                    <a:pt x="28716" y="21857"/>
                  </a:cubicBezTo>
                  <a:cubicBezTo>
                    <a:pt x="28701" y="21017"/>
                    <a:pt x="28685" y="20086"/>
                    <a:pt x="28685" y="19291"/>
                  </a:cubicBezTo>
                  <a:cubicBezTo>
                    <a:pt x="28685" y="18512"/>
                    <a:pt x="28135" y="17840"/>
                    <a:pt x="27356" y="17688"/>
                  </a:cubicBezTo>
                  <a:cubicBezTo>
                    <a:pt x="26715" y="17550"/>
                    <a:pt x="26058" y="17428"/>
                    <a:pt x="25401" y="17306"/>
                  </a:cubicBezTo>
                  <a:cubicBezTo>
                    <a:pt x="24561" y="17122"/>
                    <a:pt x="23721" y="16924"/>
                    <a:pt x="22896" y="16695"/>
                  </a:cubicBezTo>
                  <a:cubicBezTo>
                    <a:pt x="22240" y="16496"/>
                    <a:pt x="21613" y="16298"/>
                    <a:pt x="20987" y="16069"/>
                  </a:cubicBezTo>
                  <a:cubicBezTo>
                    <a:pt x="20346" y="15839"/>
                    <a:pt x="19643" y="15580"/>
                    <a:pt x="18986" y="15274"/>
                  </a:cubicBezTo>
                  <a:cubicBezTo>
                    <a:pt x="18207" y="14938"/>
                    <a:pt x="17443" y="14587"/>
                    <a:pt x="16695" y="14220"/>
                  </a:cubicBezTo>
                  <a:cubicBezTo>
                    <a:pt x="15840" y="13823"/>
                    <a:pt x="15000" y="13396"/>
                    <a:pt x="14175" y="12983"/>
                  </a:cubicBezTo>
                  <a:cubicBezTo>
                    <a:pt x="10952" y="7637"/>
                    <a:pt x="10876" y="4124"/>
                    <a:pt x="7424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6878575" y="1871725"/>
              <a:ext cx="48525" cy="142075"/>
            </a:xfrm>
            <a:custGeom>
              <a:avLst/>
              <a:gdLst/>
              <a:ahLst/>
              <a:cxnLst/>
              <a:rect l="l" t="t" r="r" b="b"/>
              <a:pathLst>
                <a:path w="1941" h="5683" extrusionOk="0">
                  <a:moveTo>
                    <a:pt x="1055" y="1"/>
                  </a:moveTo>
                  <a:lnTo>
                    <a:pt x="1055" y="1"/>
                  </a:lnTo>
                  <a:cubicBezTo>
                    <a:pt x="1085" y="1696"/>
                    <a:pt x="291" y="4614"/>
                    <a:pt x="1" y="5500"/>
                  </a:cubicBezTo>
                  <a:lnTo>
                    <a:pt x="932" y="5683"/>
                  </a:lnTo>
                  <a:cubicBezTo>
                    <a:pt x="1543" y="3911"/>
                    <a:pt x="1879" y="2063"/>
                    <a:pt x="1940" y="199"/>
                  </a:cubicBezTo>
                  <a:cubicBezTo>
                    <a:pt x="1650" y="138"/>
                    <a:pt x="1360" y="77"/>
                    <a:pt x="10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6971375" y="1885850"/>
              <a:ext cx="45450" cy="49300"/>
            </a:xfrm>
            <a:custGeom>
              <a:avLst/>
              <a:gdLst/>
              <a:ahLst/>
              <a:cxnLst/>
              <a:rect l="l" t="t" r="r" b="b"/>
              <a:pathLst>
                <a:path w="1818" h="1972" extrusionOk="0">
                  <a:moveTo>
                    <a:pt x="0" y="1"/>
                  </a:moveTo>
                  <a:lnTo>
                    <a:pt x="0" y="1"/>
                  </a:lnTo>
                  <a:cubicBezTo>
                    <a:pt x="77" y="551"/>
                    <a:pt x="367" y="1070"/>
                    <a:pt x="794" y="1421"/>
                  </a:cubicBezTo>
                  <a:cubicBezTo>
                    <a:pt x="1069" y="1681"/>
                    <a:pt x="1405" y="1864"/>
                    <a:pt x="1772" y="1971"/>
                  </a:cubicBezTo>
                  <a:cubicBezTo>
                    <a:pt x="1803" y="1880"/>
                    <a:pt x="1818" y="1788"/>
                    <a:pt x="1803" y="1696"/>
                  </a:cubicBezTo>
                  <a:cubicBezTo>
                    <a:pt x="1803" y="917"/>
                    <a:pt x="1253" y="245"/>
                    <a:pt x="489" y="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6111825" y="913550"/>
              <a:ext cx="100775" cy="74825"/>
            </a:xfrm>
            <a:custGeom>
              <a:avLst/>
              <a:gdLst/>
              <a:ahLst/>
              <a:cxnLst/>
              <a:rect l="l" t="t" r="r" b="b"/>
              <a:pathLst>
                <a:path w="4031" h="2993" extrusionOk="0">
                  <a:moveTo>
                    <a:pt x="1396" y="1"/>
                  </a:moveTo>
                  <a:cubicBezTo>
                    <a:pt x="563" y="1"/>
                    <a:pt x="0" y="589"/>
                    <a:pt x="580" y="937"/>
                  </a:cubicBezTo>
                  <a:cubicBezTo>
                    <a:pt x="1298" y="1487"/>
                    <a:pt x="1970" y="2082"/>
                    <a:pt x="2597" y="2754"/>
                  </a:cubicBezTo>
                  <a:cubicBezTo>
                    <a:pt x="2768" y="2921"/>
                    <a:pt x="2950" y="2992"/>
                    <a:pt x="3123" y="2992"/>
                  </a:cubicBezTo>
                  <a:cubicBezTo>
                    <a:pt x="3615" y="2992"/>
                    <a:pt x="4030" y="2422"/>
                    <a:pt x="3895" y="1869"/>
                  </a:cubicBezTo>
                  <a:cubicBezTo>
                    <a:pt x="3559" y="967"/>
                    <a:pt x="2810" y="295"/>
                    <a:pt x="1879" y="66"/>
                  </a:cubicBezTo>
                  <a:cubicBezTo>
                    <a:pt x="1712" y="21"/>
                    <a:pt x="1549" y="1"/>
                    <a:pt x="13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6201925" y="1431450"/>
              <a:ext cx="291375" cy="138275"/>
            </a:xfrm>
            <a:custGeom>
              <a:avLst/>
              <a:gdLst/>
              <a:ahLst/>
              <a:cxnLst/>
              <a:rect l="l" t="t" r="r" b="b"/>
              <a:pathLst>
                <a:path w="11655" h="5531" extrusionOk="0">
                  <a:moveTo>
                    <a:pt x="11319" y="1"/>
                  </a:moveTo>
                  <a:cubicBezTo>
                    <a:pt x="7745" y="1818"/>
                    <a:pt x="4079" y="3422"/>
                    <a:pt x="337" y="4812"/>
                  </a:cubicBezTo>
                  <a:cubicBezTo>
                    <a:pt x="1" y="4950"/>
                    <a:pt x="627" y="5530"/>
                    <a:pt x="627" y="5530"/>
                  </a:cubicBezTo>
                  <a:cubicBezTo>
                    <a:pt x="627" y="5530"/>
                    <a:pt x="7485" y="3193"/>
                    <a:pt x="11640" y="764"/>
                  </a:cubicBezTo>
                  <a:cubicBezTo>
                    <a:pt x="11655" y="474"/>
                    <a:pt x="11533" y="199"/>
                    <a:pt x="113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6201925" y="1431450"/>
              <a:ext cx="291375" cy="138275"/>
            </a:xfrm>
            <a:custGeom>
              <a:avLst/>
              <a:gdLst/>
              <a:ahLst/>
              <a:cxnLst/>
              <a:rect l="l" t="t" r="r" b="b"/>
              <a:pathLst>
                <a:path w="11655" h="5531" extrusionOk="0">
                  <a:moveTo>
                    <a:pt x="11319" y="1"/>
                  </a:moveTo>
                  <a:cubicBezTo>
                    <a:pt x="7745" y="1818"/>
                    <a:pt x="4079" y="3422"/>
                    <a:pt x="337" y="4812"/>
                  </a:cubicBezTo>
                  <a:cubicBezTo>
                    <a:pt x="1" y="4950"/>
                    <a:pt x="627" y="5530"/>
                    <a:pt x="627" y="5530"/>
                  </a:cubicBezTo>
                  <a:cubicBezTo>
                    <a:pt x="627" y="5530"/>
                    <a:pt x="7485" y="3193"/>
                    <a:pt x="11640" y="764"/>
                  </a:cubicBezTo>
                  <a:cubicBezTo>
                    <a:pt x="11655" y="474"/>
                    <a:pt x="11533" y="199"/>
                    <a:pt x="11319" y="1"/>
                  </a:cubicBezTo>
                  <a:close/>
                </a:path>
              </a:pathLst>
            </a:custGeom>
            <a:solidFill>
              <a:srgbClr val="FFFFFF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6240500" y="1038750"/>
              <a:ext cx="421700" cy="370075"/>
            </a:xfrm>
            <a:custGeom>
              <a:avLst/>
              <a:gdLst/>
              <a:ahLst/>
              <a:cxnLst/>
              <a:rect l="l" t="t" r="r" b="b"/>
              <a:pathLst>
                <a:path w="16868" h="14803" extrusionOk="0">
                  <a:moveTo>
                    <a:pt x="2790" y="1"/>
                  </a:moveTo>
                  <a:cubicBezTo>
                    <a:pt x="1911" y="1"/>
                    <a:pt x="1059" y="473"/>
                    <a:pt x="627" y="1305"/>
                  </a:cubicBezTo>
                  <a:cubicBezTo>
                    <a:pt x="0" y="2481"/>
                    <a:pt x="428" y="3932"/>
                    <a:pt x="1574" y="4574"/>
                  </a:cubicBezTo>
                  <a:lnTo>
                    <a:pt x="5285" y="6636"/>
                  </a:lnTo>
                  <a:cubicBezTo>
                    <a:pt x="6507" y="7308"/>
                    <a:pt x="7744" y="8011"/>
                    <a:pt x="8859" y="8698"/>
                  </a:cubicBezTo>
                  <a:cubicBezTo>
                    <a:pt x="9669" y="9156"/>
                    <a:pt x="10631" y="10195"/>
                    <a:pt x="11578" y="11218"/>
                  </a:cubicBezTo>
                  <a:cubicBezTo>
                    <a:pt x="12525" y="12242"/>
                    <a:pt x="13472" y="13341"/>
                    <a:pt x="14450" y="14380"/>
                  </a:cubicBezTo>
                  <a:lnTo>
                    <a:pt x="14480" y="14410"/>
                  </a:lnTo>
                  <a:cubicBezTo>
                    <a:pt x="14738" y="14685"/>
                    <a:pt x="15049" y="14803"/>
                    <a:pt x="15353" y="14803"/>
                  </a:cubicBezTo>
                  <a:cubicBezTo>
                    <a:pt x="16133" y="14803"/>
                    <a:pt x="16868" y="14028"/>
                    <a:pt x="16527" y="13127"/>
                  </a:cubicBezTo>
                  <a:cubicBezTo>
                    <a:pt x="15977" y="11707"/>
                    <a:pt x="15320" y="10348"/>
                    <a:pt x="14572" y="9034"/>
                  </a:cubicBezTo>
                  <a:cubicBezTo>
                    <a:pt x="14190" y="8362"/>
                    <a:pt x="13762" y="7705"/>
                    <a:pt x="13304" y="7079"/>
                  </a:cubicBezTo>
                  <a:cubicBezTo>
                    <a:pt x="13197" y="6926"/>
                    <a:pt x="13060" y="6743"/>
                    <a:pt x="12922" y="6590"/>
                  </a:cubicBezTo>
                  <a:cubicBezTo>
                    <a:pt x="12800" y="6437"/>
                    <a:pt x="12663" y="6269"/>
                    <a:pt x="12510" y="6101"/>
                  </a:cubicBezTo>
                  <a:cubicBezTo>
                    <a:pt x="12357" y="5918"/>
                    <a:pt x="12189" y="5765"/>
                    <a:pt x="12021" y="5613"/>
                  </a:cubicBezTo>
                  <a:lnTo>
                    <a:pt x="11731" y="5338"/>
                  </a:lnTo>
                  <a:lnTo>
                    <a:pt x="11502" y="5154"/>
                  </a:lnTo>
                  <a:cubicBezTo>
                    <a:pt x="10876" y="4650"/>
                    <a:pt x="10265" y="4192"/>
                    <a:pt x="9638" y="3749"/>
                  </a:cubicBezTo>
                  <a:cubicBezTo>
                    <a:pt x="9012" y="3306"/>
                    <a:pt x="8386" y="2909"/>
                    <a:pt x="7760" y="2497"/>
                  </a:cubicBezTo>
                  <a:cubicBezTo>
                    <a:pt x="6461" y="1702"/>
                    <a:pt x="5194" y="985"/>
                    <a:pt x="3849" y="297"/>
                  </a:cubicBezTo>
                  <a:lnTo>
                    <a:pt x="3865" y="251"/>
                  </a:lnTo>
                  <a:cubicBezTo>
                    <a:pt x="3521" y="82"/>
                    <a:pt x="3153" y="1"/>
                    <a:pt x="2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6240500" y="1038750"/>
              <a:ext cx="421700" cy="370075"/>
            </a:xfrm>
            <a:custGeom>
              <a:avLst/>
              <a:gdLst/>
              <a:ahLst/>
              <a:cxnLst/>
              <a:rect l="l" t="t" r="r" b="b"/>
              <a:pathLst>
                <a:path w="16868" h="14803" extrusionOk="0">
                  <a:moveTo>
                    <a:pt x="2790" y="1"/>
                  </a:moveTo>
                  <a:cubicBezTo>
                    <a:pt x="1911" y="1"/>
                    <a:pt x="1059" y="473"/>
                    <a:pt x="627" y="1305"/>
                  </a:cubicBezTo>
                  <a:cubicBezTo>
                    <a:pt x="0" y="2481"/>
                    <a:pt x="428" y="3932"/>
                    <a:pt x="1574" y="4574"/>
                  </a:cubicBezTo>
                  <a:lnTo>
                    <a:pt x="5285" y="6636"/>
                  </a:lnTo>
                  <a:cubicBezTo>
                    <a:pt x="6507" y="7308"/>
                    <a:pt x="7744" y="8011"/>
                    <a:pt x="8859" y="8698"/>
                  </a:cubicBezTo>
                  <a:cubicBezTo>
                    <a:pt x="9669" y="9156"/>
                    <a:pt x="10631" y="10195"/>
                    <a:pt x="11578" y="11218"/>
                  </a:cubicBezTo>
                  <a:cubicBezTo>
                    <a:pt x="12525" y="12242"/>
                    <a:pt x="13472" y="13341"/>
                    <a:pt x="14450" y="14380"/>
                  </a:cubicBezTo>
                  <a:lnTo>
                    <a:pt x="14480" y="14410"/>
                  </a:lnTo>
                  <a:cubicBezTo>
                    <a:pt x="14738" y="14685"/>
                    <a:pt x="15049" y="14803"/>
                    <a:pt x="15353" y="14803"/>
                  </a:cubicBezTo>
                  <a:cubicBezTo>
                    <a:pt x="16133" y="14803"/>
                    <a:pt x="16868" y="14028"/>
                    <a:pt x="16527" y="13127"/>
                  </a:cubicBezTo>
                  <a:cubicBezTo>
                    <a:pt x="15977" y="11707"/>
                    <a:pt x="15320" y="10348"/>
                    <a:pt x="14572" y="9034"/>
                  </a:cubicBezTo>
                  <a:cubicBezTo>
                    <a:pt x="14190" y="8362"/>
                    <a:pt x="13762" y="7705"/>
                    <a:pt x="13304" y="7079"/>
                  </a:cubicBezTo>
                  <a:cubicBezTo>
                    <a:pt x="13197" y="6926"/>
                    <a:pt x="13060" y="6743"/>
                    <a:pt x="12922" y="6590"/>
                  </a:cubicBezTo>
                  <a:cubicBezTo>
                    <a:pt x="12800" y="6437"/>
                    <a:pt x="12663" y="6269"/>
                    <a:pt x="12510" y="6101"/>
                  </a:cubicBezTo>
                  <a:cubicBezTo>
                    <a:pt x="12357" y="5918"/>
                    <a:pt x="12189" y="5765"/>
                    <a:pt x="12021" y="5613"/>
                  </a:cubicBezTo>
                  <a:lnTo>
                    <a:pt x="11731" y="5338"/>
                  </a:lnTo>
                  <a:lnTo>
                    <a:pt x="11502" y="5154"/>
                  </a:lnTo>
                  <a:cubicBezTo>
                    <a:pt x="10876" y="4650"/>
                    <a:pt x="10265" y="4192"/>
                    <a:pt x="9638" y="3749"/>
                  </a:cubicBezTo>
                  <a:cubicBezTo>
                    <a:pt x="9012" y="3306"/>
                    <a:pt x="8386" y="2909"/>
                    <a:pt x="7760" y="2497"/>
                  </a:cubicBezTo>
                  <a:cubicBezTo>
                    <a:pt x="6461" y="1702"/>
                    <a:pt x="5194" y="985"/>
                    <a:pt x="3849" y="297"/>
                  </a:cubicBezTo>
                  <a:lnTo>
                    <a:pt x="3865" y="251"/>
                  </a:lnTo>
                  <a:cubicBezTo>
                    <a:pt x="3521" y="82"/>
                    <a:pt x="3153" y="1"/>
                    <a:pt x="2790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6578225" y="1359275"/>
              <a:ext cx="107925" cy="107425"/>
            </a:xfrm>
            <a:custGeom>
              <a:avLst/>
              <a:gdLst/>
              <a:ahLst/>
              <a:cxnLst/>
              <a:rect l="l" t="t" r="r" b="b"/>
              <a:pathLst>
                <a:path w="4317" h="4297" extrusionOk="0">
                  <a:moveTo>
                    <a:pt x="2697" y="1"/>
                  </a:moveTo>
                  <a:lnTo>
                    <a:pt x="253" y="383"/>
                  </a:lnTo>
                  <a:lnTo>
                    <a:pt x="330" y="612"/>
                  </a:lnTo>
                  <a:cubicBezTo>
                    <a:pt x="559" y="1101"/>
                    <a:pt x="391" y="1987"/>
                    <a:pt x="162" y="2704"/>
                  </a:cubicBezTo>
                  <a:cubicBezTo>
                    <a:pt x="1" y="3245"/>
                    <a:pt x="169" y="3430"/>
                    <a:pt x="399" y="3430"/>
                  </a:cubicBezTo>
                  <a:cubicBezTo>
                    <a:pt x="474" y="3430"/>
                    <a:pt x="556" y="3411"/>
                    <a:pt x="635" y="3377"/>
                  </a:cubicBezTo>
                  <a:cubicBezTo>
                    <a:pt x="803" y="3300"/>
                    <a:pt x="971" y="2979"/>
                    <a:pt x="1170" y="2643"/>
                  </a:cubicBezTo>
                  <a:cubicBezTo>
                    <a:pt x="1246" y="2811"/>
                    <a:pt x="1353" y="2964"/>
                    <a:pt x="1475" y="3132"/>
                  </a:cubicBezTo>
                  <a:lnTo>
                    <a:pt x="2071" y="3957"/>
                  </a:lnTo>
                  <a:cubicBezTo>
                    <a:pt x="2235" y="4178"/>
                    <a:pt x="2489" y="4296"/>
                    <a:pt x="2750" y="4296"/>
                  </a:cubicBezTo>
                  <a:cubicBezTo>
                    <a:pt x="2904" y="4296"/>
                    <a:pt x="3060" y="4256"/>
                    <a:pt x="3201" y="4171"/>
                  </a:cubicBezTo>
                  <a:lnTo>
                    <a:pt x="3873" y="3743"/>
                  </a:lnTo>
                  <a:cubicBezTo>
                    <a:pt x="4194" y="3529"/>
                    <a:pt x="4316" y="3117"/>
                    <a:pt x="4179" y="2750"/>
                  </a:cubicBezTo>
                  <a:lnTo>
                    <a:pt x="3767" y="1712"/>
                  </a:lnTo>
                  <a:cubicBezTo>
                    <a:pt x="3767" y="1712"/>
                    <a:pt x="3537" y="368"/>
                    <a:pt x="26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6578225" y="1359275"/>
              <a:ext cx="107925" cy="107425"/>
            </a:xfrm>
            <a:custGeom>
              <a:avLst/>
              <a:gdLst/>
              <a:ahLst/>
              <a:cxnLst/>
              <a:rect l="l" t="t" r="r" b="b"/>
              <a:pathLst>
                <a:path w="4317" h="4297" extrusionOk="0">
                  <a:moveTo>
                    <a:pt x="2697" y="1"/>
                  </a:moveTo>
                  <a:lnTo>
                    <a:pt x="253" y="383"/>
                  </a:lnTo>
                  <a:lnTo>
                    <a:pt x="330" y="612"/>
                  </a:lnTo>
                  <a:cubicBezTo>
                    <a:pt x="559" y="1101"/>
                    <a:pt x="391" y="1987"/>
                    <a:pt x="162" y="2704"/>
                  </a:cubicBezTo>
                  <a:cubicBezTo>
                    <a:pt x="1" y="3245"/>
                    <a:pt x="169" y="3430"/>
                    <a:pt x="399" y="3430"/>
                  </a:cubicBezTo>
                  <a:cubicBezTo>
                    <a:pt x="474" y="3430"/>
                    <a:pt x="556" y="3411"/>
                    <a:pt x="635" y="3377"/>
                  </a:cubicBezTo>
                  <a:cubicBezTo>
                    <a:pt x="803" y="3300"/>
                    <a:pt x="971" y="2979"/>
                    <a:pt x="1170" y="2643"/>
                  </a:cubicBezTo>
                  <a:cubicBezTo>
                    <a:pt x="1246" y="2811"/>
                    <a:pt x="1353" y="2964"/>
                    <a:pt x="1475" y="3132"/>
                  </a:cubicBezTo>
                  <a:lnTo>
                    <a:pt x="2071" y="3957"/>
                  </a:lnTo>
                  <a:cubicBezTo>
                    <a:pt x="2235" y="4178"/>
                    <a:pt x="2489" y="4296"/>
                    <a:pt x="2750" y="4296"/>
                  </a:cubicBezTo>
                  <a:cubicBezTo>
                    <a:pt x="2904" y="4296"/>
                    <a:pt x="3060" y="4256"/>
                    <a:pt x="3201" y="4171"/>
                  </a:cubicBezTo>
                  <a:lnTo>
                    <a:pt x="3873" y="3743"/>
                  </a:lnTo>
                  <a:cubicBezTo>
                    <a:pt x="4194" y="3529"/>
                    <a:pt x="4316" y="3117"/>
                    <a:pt x="4179" y="2750"/>
                  </a:cubicBezTo>
                  <a:lnTo>
                    <a:pt x="3767" y="1712"/>
                  </a:lnTo>
                  <a:cubicBezTo>
                    <a:pt x="3767" y="1712"/>
                    <a:pt x="3537" y="368"/>
                    <a:pt x="2697" y="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6178250" y="1187075"/>
              <a:ext cx="170725" cy="222775"/>
            </a:xfrm>
            <a:custGeom>
              <a:avLst/>
              <a:gdLst/>
              <a:ahLst/>
              <a:cxnLst/>
              <a:rect l="l" t="t" r="r" b="b"/>
              <a:pathLst>
                <a:path w="6829" h="8911" extrusionOk="0">
                  <a:moveTo>
                    <a:pt x="4262" y="0"/>
                  </a:moveTo>
                  <a:lnTo>
                    <a:pt x="3666" y="46"/>
                  </a:lnTo>
                  <a:lnTo>
                    <a:pt x="1" y="8905"/>
                  </a:lnTo>
                  <a:cubicBezTo>
                    <a:pt x="48" y="8909"/>
                    <a:pt x="94" y="8911"/>
                    <a:pt x="141" y="8911"/>
                  </a:cubicBezTo>
                  <a:cubicBezTo>
                    <a:pt x="293" y="8911"/>
                    <a:pt x="445" y="8891"/>
                    <a:pt x="596" y="8844"/>
                  </a:cubicBezTo>
                  <a:cubicBezTo>
                    <a:pt x="596" y="8844"/>
                    <a:pt x="5377" y="7072"/>
                    <a:pt x="6828" y="6400"/>
                  </a:cubicBezTo>
                  <a:cubicBezTo>
                    <a:pt x="5851" y="4399"/>
                    <a:pt x="4262" y="0"/>
                    <a:pt x="4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6117550" y="1188225"/>
              <a:ext cx="216900" cy="221500"/>
            </a:xfrm>
            <a:custGeom>
              <a:avLst/>
              <a:gdLst/>
              <a:ahLst/>
              <a:cxnLst/>
              <a:rect l="l" t="t" r="r" b="b"/>
              <a:pathLst>
                <a:path w="8676" h="8860" extrusionOk="0">
                  <a:moveTo>
                    <a:pt x="6094" y="0"/>
                  </a:moveTo>
                  <a:cubicBezTo>
                    <a:pt x="4552" y="107"/>
                    <a:pt x="1191" y="1390"/>
                    <a:pt x="0" y="2276"/>
                  </a:cubicBezTo>
                  <a:cubicBezTo>
                    <a:pt x="443" y="4582"/>
                    <a:pt x="1268" y="6812"/>
                    <a:pt x="2444" y="8859"/>
                  </a:cubicBezTo>
                  <a:cubicBezTo>
                    <a:pt x="4246" y="8233"/>
                    <a:pt x="7225" y="7072"/>
                    <a:pt x="8676" y="6400"/>
                  </a:cubicBezTo>
                  <a:cubicBezTo>
                    <a:pt x="7698" y="4323"/>
                    <a:pt x="6843" y="2184"/>
                    <a:pt x="6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6138575" y="1252150"/>
              <a:ext cx="74825" cy="63425"/>
            </a:xfrm>
            <a:custGeom>
              <a:avLst/>
              <a:gdLst/>
              <a:ahLst/>
              <a:cxnLst/>
              <a:rect l="l" t="t" r="r" b="b"/>
              <a:pathLst>
                <a:path w="2993" h="2537" extrusionOk="0">
                  <a:moveTo>
                    <a:pt x="1582" y="0"/>
                  </a:moveTo>
                  <a:cubicBezTo>
                    <a:pt x="672" y="0"/>
                    <a:pt x="1" y="996"/>
                    <a:pt x="473" y="1873"/>
                  </a:cubicBezTo>
                  <a:cubicBezTo>
                    <a:pt x="715" y="2322"/>
                    <a:pt x="1147" y="2537"/>
                    <a:pt x="1578" y="2537"/>
                  </a:cubicBezTo>
                  <a:cubicBezTo>
                    <a:pt x="2100" y="2537"/>
                    <a:pt x="2619" y="2222"/>
                    <a:pt x="2794" y="1628"/>
                  </a:cubicBezTo>
                  <a:cubicBezTo>
                    <a:pt x="2993" y="956"/>
                    <a:pt x="2611" y="254"/>
                    <a:pt x="1954" y="55"/>
                  </a:cubicBezTo>
                  <a:cubicBezTo>
                    <a:pt x="1827" y="18"/>
                    <a:pt x="1703" y="0"/>
                    <a:pt x="1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6208475" y="1238000"/>
              <a:ext cx="24800" cy="20975"/>
            </a:xfrm>
            <a:custGeom>
              <a:avLst/>
              <a:gdLst/>
              <a:ahLst/>
              <a:cxnLst/>
              <a:rect l="l" t="t" r="r" b="b"/>
              <a:pathLst>
                <a:path w="992" h="839" extrusionOk="0">
                  <a:moveTo>
                    <a:pt x="531" y="0"/>
                  </a:moveTo>
                  <a:cubicBezTo>
                    <a:pt x="213" y="0"/>
                    <a:pt x="0" y="344"/>
                    <a:pt x="182" y="636"/>
                  </a:cubicBezTo>
                  <a:cubicBezTo>
                    <a:pt x="260" y="774"/>
                    <a:pt x="395" y="838"/>
                    <a:pt x="529" y="838"/>
                  </a:cubicBezTo>
                  <a:cubicBezTo>
                    <a:pt x="708" y="838"/>
                    <a:pt x="886" y="724"/>
                    <a:pt x="930" y="514"/>
                  </a:cubicBezTo>
                  <a:cubicBezTo>
                    <a:pt x="991" y="300"/>
                    <a:pt x="869" y="86"/>
                    <a:pt x="670" y="25"/>
                  </a:cubicBezTo>
                  <a:cubicBezTo>
                    <a:pt x="655" y="25"/>
                    <a:pt x="640" y="10"/>
                    <a:pt x="625" y="10"/>
                  </a:cubicBezTo>
                  <a:cubicBezTo>
                    <a:pt x="592" y="3"/>
                    <a:pt x="561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6237000" y="1226775"/>
              <a:ext cx="23750" cy="22125"/>
            </a:xfrm>
            <a:custGeom>
              <a:avLst/>
              <a:gdLst/>
              <a:ahLst/>
              <a:cxnLst/>
              <a:rect l="l" t="t" r="r" b="b"/>
              <a:pathLst>
                <a:path w="950" h="885" extrusionOk="0">
                  <a:moveTo>
                    <a:pt x="502" y="0"/>
                  </a:moveTo>
                  <a:cubicBezTo>
                    <a:pt x="325" y="0"/>
                    <a:pt x="158" y="114"/>
                    <a:pt x="95" y="291"/>
                  </a:cubicBezTo>
                  <a:cubicBezTo>
                    <a:pt x="95" y="322"/>
                    <a:pt x="79" y="337"/>
                    <a:pt x="79" y="367"/>
                  </a:cubicBezTo>
                  <a:cubicBezTo>
                    <a:pt x="1" y="691"/>
                    <a:pt x="248" y="885"/>
                    <a:pt x="490" y="885"/>
                  </a:cubicBezTo>
                  <a:cubicBezTo>
                    <a:pt x="671" y="885"/>
                    <a:pt x="850" y="777"/>
                    <a:pt x="889" y="535"/>
                  </a:cubicBezTo>
                  <a:cubicBezTo>
                    <a:pt x="950" y="322"/>
                    <a:pt x="828" y="92"/>
                    <a:pt x="614" y="16"/>
                  </a:cubicBezTo>
                  <a:cubicBezTo>
                    <a:pt x="577" y="5"/>
                    <a:pt x="539" y="0"/>
                    <a:pt x="5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6177875" y="1313075"/>
              <a:ext cx="119925" cy="67250"/>
            </a:xfrm>
            <a:custGeom>
              <a:avLst/>
              <a:gdLst/>
              <a:ahLst/>
              <a:cxnLst/>
              <a:rect l="l" t="t" r="r" b="b"/>
              <a:pathLst>
                <a:path w="4797" h="2690" extrusionOk="0">
                  <a:moveTo>
                    <a:pt x="4522" y="1"/>
                  </a:moveTo>
                  <a:lnTo>
                    <a:pt x="0" y="1788"/>
                  </a:lnTo>
                  <a:lnTo>
                    <a:pt x="260" y="2689"/>
                  </a:lnTo>
                  <a:lnTo>
                    <a:pt x="4797" y="902"/>
                  </a:lnTo>
                  <a:lnTo>
                    <a:pt x="45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45"/>
          <p:cNvSpPr txBox="1">
            <a:spLocks noGrp="1"/>
          </p:cNvSpPr>
          <p:nvPr>
            <p:ph type="ctrTitle"/>
          </p:nvPr>
        </p:nvSpPr>
        <p:spPr>
          <a:xfrm>
            <a:off x="1463505" y="2238979"/>
            <a:ext cx="5986009" cy="948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erospace" pitchFamily="50" charset="0"/>
              </a:rPr>
              <a:t>The Astronauts</a:t>
            </a:r>
            <a:endParaRPr dirty="0">
              <a:latin typeface="Aerospace" pitchFamily="50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8"/>
          <p:cNvSpPr txBox="1">
            <a:spLocks noGrp="1"/>
          </p:cNvSpPr>
          <p:nvPr>
            <p:ph type="title"/>
          </p:nvPr>
        </p:nvSpPr>
        <p:spPr>
          <a:xfrm>
            <a:off x="3777917" y="471347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95" name="Google Shape;795;p48"/>
          <p:cNvSpPr txBox="1">
            <a:spLocks noGrp="1"/>
          </p:cNvSpPr>
          <p:nvPr>
            <p:ph type="subTitle" idx="2"/>
          </p:nvPr>
        </p:nvSpPr>
        <p:spPr>
          <a:xfrm>
            <a:off x="3685536" y="1386201"/>
            <a:ext cx="1179785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erospace" pitchFamily="50" charset="0"/>
              </a:rPr>
              <a:t>Our </a:t>
            </a:r>
            <a:r>
              <a:rPr lang="en-US" dirty="0">
                <a:latin typeface="Aerospace" pitchFamily="50" charset="0"/>
              </a:rPr>
              <a:t>team</a:t>
            </a:r>
            <a:endParaRPr dirty="0">
              <a:latin typeface="Aerospace" pitchFamily="50" charset="0"/>
            </a:endParaRPr>
          </a:p>
        </p:txBody>
      </p:sp>
      <p:sp>
        <p:nvSpPr>
          <p:cNvPr id="796" name="Google Shape;796;p48"/>
          <p:cNvSpPr txBox="1">
            <a:spLocks noGrp="1"/>
          </p:cNvSpPr>
          <p:nvPr>
            <p:ph type="title" idx="3"/>
          </p:nvPr>
        </p:nvSpPr>
        <p:spPr>
          <a:xfrm>
            <a:off x="5960799" y="1499024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97" name="Google Shape;797;p48"/>
          <p:cNvSpPr txBox="1">
            <a:spLocks noGrp="1"/>
          </p:cNvSpPr>
          <p:nvPr>
            <p:ph type="title" idx="15"/>
          </p:nvPr>
        </p:nvSpPr>
        <p:spPr>
          <a:xfrm>
            <a:off x="341581" y="1545750"/>
            <a:ext cx="2882763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Aerospace" pitchFamily="50" charset="0"/>
              </a:rPr>
              <a:t>TABLE OF CONTENTS</a:t>
            </a:r>
            <a:endParaRPr sz="4400" dirty="0">
              <a:latin typeface="Aerospace" pitchFamily="50" charset="0"/>
            </a:endParaRPr>
          </a:p>
        </p:txBody>
      </p:sp>
      <p:sp>
        <p:nvSpPr>
          <p:cNvPr id="799" name="Google Shape;799;p48"/>
          <p:cNvSpPr txBox="1">
            <a:spLocks noGrp="1"/>
          </p:cNvSpPr>
          <p:nvPr>
            <p:ph type="subTitle" idx="4"/>
          </p:nvPr>
        </p:nvSpPr>
        <p:spPr>
          <a:xfrm>
            <a:off x="5235024" y="2555078"/>
            <a:ext cx="2634717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erospace" pitchFamily="50" charset="0"/>
              </a:rPr>
              <a:t>Stages of </a:t>
            </a:r>
            <a:r>
              <a:rPr lang="en-US" dirty="0">
                <a:latin typeface="Aerospace" pitchFamily="50" charset="0"/>
              </a:rPr>
              <a:t>development</a:t>
            </a:r>
            <a:endParaRPr dirty="0">
              <a:latin typeface="Aerospace" pitchFamily="50" charset="0"/>
            </a:endParaRPr>
          </a:p>
        </p:txBody>
      </p:sp>
      <p:sp>
        <p:nvSpPr>
          <p:cNvPr id="802" name="Google Shape;802;p48"/>
          <p:cNvSpPr txBox="1">
            <a:spLocks noGrp="1"/>
          </p:cNvSpPr>
          <p:nvPr>
            <p:ph type="title" idx="5"/>
          </p:nvPr>
        </p:nvSpPr>
        <p:spPr>
          <a:xfrm>
            <a:off x="4218484" y="3302500"/>
            <a:ext cx="11430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803" name="Google Shape;803;p48"/>
          <p:cNvSpPr txBox="1">
            <a:spLocks noGrp="1"/>
          </p:cNvSpPr>
          <p:nvPr>
            <p:ph type="subTitle" idx="6"/>
          </p:nvPr>
        </p:nvSpPr>
        <p:spPr>
          <a:xfrm>
            <a:off x="3815013" y="4186343"/>
            <a:ext cx="1844714" cy="4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erospace" pitchFamily="50" charset="0"/>
              </a:rPr>
              <a:t>Used programs</a:t>
            </a:r>
            <a:endParaRPr dirty="0">
              <a:latin typeface="Aerospace" pitchFamily="50" charset="0"/>
            </a:endParaRPr>
          </a:p>
        </p:txBody>
      </p:sp>
      <p:cxnSp>
        <p:nvCxnSpPr>
          <p:cNvPr id="807" name="Google Shape;807;p48"/>
          <p:cNvCxnSpPr/>
          <p:nvPr/>
        </p:nvCxnSpPr>
        <p:spPr>
          <a:xfrm>
            <a:off x="3872317" y="1311867"/>
            <a:ext cx="7092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48"/>
          <p:cNvCxnSpPr/>
          <p:nvPr/>
        </p:nvCxnSpPr>
        <p:spPr>
          <a:xfrm rot="10800000">
            <a:off x="6184588" y="2357390"/>
            <a:ext cx="709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48"/>
          <p:cNvCxnSpPr/>
          <p:nvPr/>
        </p:nvCxnSpPr>
        <p:spPr>
          <a:xfrm rot="10800000">
            <a:off x="4333796" y="4145696"/>
            <a:ext cx="709200" cy="0"/>
          </a:xfrm>
          <a:prstGeom prst="straightConnector1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50"/>
          <p:cNvSpPr txBox="1">
            <a:spLocks noGrp="1"/>
          </p:cNvSpPr>
          <p:nvPr>
            <p:ph type="title"/>
          </p:nvPr>
        </p:nvSpPr>
        <p:spPr>
          <a:xfrm>
            <a:off x="1755600" y="467422"/>
            <a:ext cx="5632800" cy="734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Aerospace" pitchFamily="50" charset="0"/>
              </a:rPr>
              <a:t>Our team</a:t>
            </a:r>
            <a:endParaRPr sz="3600" dirty="0">
              <a:latin typeface="Aerospace" pitchFamily="50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6CB780-DA72-8DC6-BCBD-3A156BC39E1B}"/>
              </a:ext>
            </a:extLst>
          </p:cNvPr>
          <p:cNvGrpSpPr/>
          <p:nvPr/>
        </p:nvGrpSpPr>
        <p:grpSpPr>
          <a:xfrm>
            <a:off x="829339" y="1699073"/>
            <a:ext cx="1669301" cy="2318372"/>
            <a:chOff x="829339" y="1699073"/>
            <a:chExt cx="1669301" cy="23183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72E55D-8F7D-05EE-082D-F9DF574E8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81"/>
            <a:stretch/>
          </p:blipFill>
          <p:spPr>
            <a:xfrm>
              <a:off x="998840" y="1699073"/>
              <a:ext cx="1330298" cy="1330298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F48EA8B-4E9A-29AB-C04D-F176FF643D78}"/>
                </a:ext>
              </a:extLst>
            </p:cNvPr>
            <p:cNvSpPr/>
            <p:nvPr/>
          </p:nvSpPr>
          <p:spPr>
            <a:xfrm>
              <a:off x="829339" y="3135275"/>
              <a:ext cx="1669301" cy="341572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Raleway" pitchFamily="2" charset="-52"/>
                </a:rPr>
                <a:t>Nikolay Stoyanov</a:t>
              </a:r>
              <a:endParaRPr lang="bg-BG" dirty="0">
                <a:solidFill>
                  <a:schemeClr val="bg2">
                    <a:lumMod val="25000"/>
                  </a:schemeClr>
                </a:solidFill>
                <a:latin typeface="Raleway" pitchFamily="2" charset="-5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ABFAA8-C982-7BBC-D650-7F69EE7525A5}"/>
                </a:ext>
              </a:extLst>
            </p:cNvPr>
            <p:cNvSpPr txBox="1"/>
            <p:nvPr/>
          </p:nvSpPr>
          <p:spPr>
            <a:xfrm>
              <a:off x="829339" y="3494225"/>
              <a:ext cx="16067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Scrum </a:t>
              </a:r>
            </a:p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Trainer</a:t>
              </a:r>
              <a:endParaRPr lang="bg-BG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666078-97B9-FD1C-0082-940DAF956AE0}"/>
              </a:ext>
            </a:extLst>
          </p:cNvPr>
          <p:cNvGrpSpPr/>
          <p:nvPr/>
        </p:nvGrpSpPr>
        <p:grpSpPr>
          <a:xfrm>
            <a:off x="4839445" y="1699073"/>
            <a:ext cx="1606742" cy="2318372"/>
            <a:chOff x="2832345" y="1699073"/>
            <a:chExt cx="1606742" cy="23183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79E7F1-40D7-5211-15E5-41F56A880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0566" y="1699073"/>
              <a:ext cx="1330298" cy="1330298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76F2F35-4DCF-C8F5-AAB5-A08FF462B979}"/>
                </a:ext>
              </a:extLst>
            </p:cNvPr>
            <p:cNvSpPr/>
            <p:nvPr/>
          </p:nvSpPr>
          <p:spPr>
            <a:xfrm>
              <a:off x="2832346" y="3135276"/>
              <a:ext cx="1606741" cy="34157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Raleway" pitchFamily="2" charset="-52"/>
                </a:rPr>
                <a:t>Vicho Vichev</a:t>
              </a:r>
              <a:endParaRPr lang="bg-BG" dirty="0">
                <a:solidFill>
                  <a:schemeClr val="bg2">
                    <a:lumMod val="25000"/>
                  </a:schemeClr>
                </a:solidFill>
                <a:latin typeface="Raleway" pitchFamily="2" charset="-5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53E765-5414-1187-FC6D-21884FA1F8EF}"/>
                </a:ext>
              </a:extLst>
            </p:cNvPr>
            <p:cNvSpPr txBox="1"/>
            <p:nvPr/>
          </p:nvSpPr>
          <p:spPr>
            <a:xfrm>
              <a:off x="2832345" y="3494225"/>
              <a:ext cx="16067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Backend developer</a:t>
              </a:r>
              <a:endParaRPr lang="bg-BG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12E678C-2F69-EAE5-AA9D-F5A1E3F2E1D0}"/>
              </a:ext>
            </a:extLst>
          </p:cNvPr>
          <p:cNvGrpSpPr/>
          <p:nvPr/>
        </p:nvGrpSpPr>
        <p:grpSpPr>
          <a:xfrm>
            <a:off x="2849814" y="1699072"/>
            <a:ext cx="1606741" cy="2318373"/>
            <a:chOff x="4833309" y="1699072"/>
            <a:chExt cx="1606741" cy="23183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C5D212-8133-8623-1125-2A175811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2005" y="1699072"/>
              <a:ext cx="1330298" cy="1330298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7D97932-B8C1-B10B-9759-59443197A345}"/>
                </a:ext>
              </a:extLst>
            </p:cNvPr>
            <p:cNvSpPr/>
            <p:nvPr/>
          </p:nvSpPr>
          <p:spPr>
            <a:xfrm>
              <a:off x="4833310" y="3134484"/>
              <a:ext cx="1606740" cy="341571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Raleway" pitchFamily="2" charset="-52"/>
                </a:rPr>
                <a:t>Dimitar Byandov</a:t>
              </a:r>
              <a:endParaRPr lang="bg-BG" dirty="0">
                <a:solidFill>
                  <a:schemeClr val="bg2">
                    <a:lumMod val="25000"/>
                  </a:schemeClr>
                </a:solidFill>
                <a:latin typeface="Raleway" pitchFamily="2" charset="-5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FD8AF8-6BD9-60FB-46FD-FF1C1960B4B5}"/>
                </a:ext>
              </a:extLst>
            </p:cNvPr>
            <p:cNvSpPr txBox="1"/>
            <p:nvPr/>
          </p:nvSpPr>
          <p:spPr>
            <a:xfrm>
              <a:off x="4833309" y="3494225"/>
              <a:ext cx="16067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Frontend developer</a:t>
              </a:r>
              <a:endParaRPr lang="bg-BG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F54C3D9-8383-940D-77F8-CC0C365DF8AD}"/>
              </a:ext>
            </a:extLst>
          </p:cNvPr>
          <p:cNvGrpSpPr/>
          <p:nvPr/>
        </p:nvGrpSpPr>
        <p:grpSpPr>
          <a:xfrm>
            <a:off x="6834273" y="1699073"/>
            <a:ext cx="1606742" cy="2318372"/>
            <a:chOff x="6834273" y="1699073"/>
            <a:chExt cx="1606742" cy="23183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24D2C9-D931-0D55-C570-A08BE3858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72494" y="1699073"/>
              <a:ext cx="1330297" cy="1330297"/>
            </a:xfrm>
            <a:prstGeom prst="ellipse">
              <a:avLst/>
            </a:prstGeom>
            <a:ln>
              <a:noFill/>
            </a:ln>
            <a:effectLst>
              <a:softEdge rad="31750"/>
            </a:effectLst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6A97CCE-623D-B6B3-8B58-5EEC080823E2}"/>
                </a:ext>
              </a:extLst>
            </p:cNvPr>
            <p:cNvSpPr/>
            <p:nvPr/>
          </p:nvSpPr>
          <p:spPr>
            <a:xfrm>
              <a:off x="6834274" y="3135276"/>
              <a:ext cx="1606741" cy="34157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Raleway" pitchFamily="2" charset="-52"/>
                </a:rPr>
                <a:t>Martin Nenkov</a:t>
              </a:r>
              <a:endParaRPr lang="bg-BG" dirty="0">
                <a:solidFill>
                  <a:schemeClr val="bg2">
                    <a:lumMod val="25000"/>
                  </a:schemeClr>
                </a:solidFill>
                <a:latin typeface="Raleway" pitchFamily="2" charset="-5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108372-939D-9C6E-0A8B-80661F669094}"/>
                </a:ext>
              </a:extLst>
            </p:cNvPr>
            <p:cNvSpPr txBox="1"/>
            <p:nvPr/>
          </p:nvSpPr>
          <p:spPr>
            <a:xfrm>
              <a:off x="6834273" y="3494225"/>
              <a:ext cx="16067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QA </a:t>
              </a:r>
            </a:p>
            <a:p>
              <a:pPr algn="ctr"/>
              <a:r>
                <a:rPr lang="en-US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engineer</a:t>
              </a:r>
              <a:endParaRPr lang="bg-BG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2"/>
          <p:cNvSpPr txBox="1">
            <a:spLocks noGrp="1"/>
          </p:cNvSpPr>
          <p:nvPr>
            <p:ph type="title"/>
          </p:nvPr>
        </p:nvSpPr>
        <p:spPr>
          <a:xfrm>
            <a:off x="1756949" y="331987"/>
            <a:ext cx="5630100" cy="11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Aerospace" pitchFamily="50" charset="0"/>
              </a:rPr>
              <a:t>Stages of development</a:t>
            </a:r>
            <a:endParaRPr sz="3600" dirty="0">
              <a:latin typeface="Aerospace" pitchFamily="50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2F123B-064A-54DB-E5D6-F566137216A5}"/>
              </a:ext>
            </a:extLst>
          </p:cNvPr>
          <p:cNvGrpSpPr/>
          <p:nvPr/>
        </p:nvGrpSpPr>
        <p:grpSpPr>
          <a:xfrm rot="21273630">
            <a:off x="854430" y="1020876"/>
            <a:ext cx="1753913" cy="1753913"/>
            <a:chOff x="215842" y="1804820"/>
            <a:chExt cx="2009796" cy="200979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45C4530-03DB-0DE8-5914-1BC9FDCBC0D9}"/>
                </a:ext>
              </a:extLst>
            </p:cNvPr>
            <p:cNvSpPr/>
            <p:nvPr/>
          </p:nvSpPr>
          <p:spPr>
            <a:xfrm>
              <a:off x="215842" y="1804820"/>
              <a:ext cx="2009796" cy="2009796"/>
            </a:xfrm>
            <a:prstGeom prst="ellipse">
              <a:avLst/>
            </a:prstGeom>
            <a:gradFill flip="none" rotWithShape="1">
              <a:gsLst>
                <a:gs pos="72000">
                  <a:schemeClr val="bg2">
                    <a:lumMod val="75000"/>
                    <a:alpha val="0"/>
                  </a:schemeClr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0" name="Google Shape;912;p56">
              <a:extLst>
                <a:ext uri="{FF2B5EF4-FFF2-40B4-BE49-F238E27FC236}">
                  <a16:creationId xmlns:a16="http://schemas.microsoft.com/office/drawing/2014/main" id="{50C4B532-3D6B-E7CB-8F0D-1F84BF344D30}"/>
                </a:ext>
              </a:extLst>
            </p:cNvPr>
            <p:cNvGrpSpPr/>
            <p:nvPr/>
          </p:nvGrpSpPr>
          <p:grpSpPr>
            <a:xfrm>
              <a:off x="400277" y="1977546"/>
              <a:ext cx="1620000" cy="1620000"/>
              <a:chOff x="1190624" y="238125"/>
              <a:chExt cx="4972375" cy="4972371"/>
            </a:xfrm>
          </p:grpSpPr>
          <p:sp>
            <p:nvSpPr>
              <p:cNvPr id="11" name="Google Shape;913;p56">
                <a:extLst>
                  <a:ext uri="{FF2B5EF4-FFF2-40B4-BE49-F238E27FC236}">
                    <a16:creationId xmlns:a16="http://schemas.microsoft.com/office/drawing/2014/main" id="{A3C5FFD3-28A0-8F5F-2CE1-C44FAC076D96}"/>
                  </a:ext>
                </a:extLst>
              </p:cNvPr>
              <p:cNvSpPr/>
              <p:nvPr/>
            </p:nvSpPr>
            <p:spPr>
              <a:xfrm>
                <a:off x="1190624" y="238125"/>
                <a:ext cx="4972375" cy="4972371"/>
              </a:xfrm>
              <a:custGeom>
                <a:avLst/>
                <a:gdLst/>
                <a:ahLst/>
                <a:cxnLst/>
                <a:rect l="l" t="t" r="r" b="b"/>
                <a:pathLst>
                  <a:path w="198895" h="198895" extrusionOk="0">
                    <a:moveTo>
                      <a:pt x="99447" y="0"/>
                    </a:moveTo>
                    <a:cubicBezTo>
                      <a:pt x="44396" y="0"/>
                      <a:pt x="0" y="44396"/>
                      <a:pt x="0" y="99447"/>
                    </a:cubicBezTo>
                    <a:cubicBezTo>
                      <a:pt x="0" y="154499"/>
                      <a:pt x="44396" y="198895"/>
                      <a:pt x="99447" y="198895"/>
                    </a:cubicBezTo>
                    <a:cubicBezTo>
                      <a:pt x="154499" y="198895"/>
                      <a:pt x="198895" y="154499"/>
                      <a:pt x="198895" y="99447"/>
                    </a:cubicBezTo>
                    <a:cubicBezTo>
                      <a:pt x="198895" y="44396"/>
                      <a:pt x="154499" y="0"/>
                      <a:pt x="99447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chemeClr val="tx1"/>
                  </a:solidFill>
                  <a:latin typeface="Raleway" pitchFamily="2" charset="-52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Raleway" pitchFamily="2" charset="-52"/>
                  </a:rPr>
                  <a:t>Forming our team</a:t>
                </a:r>
                <a:endParaRPr sz="1600" dirty="0">
                  <a:solidFill>
                    <a:schemeClr val="tx1"/>
                  </a:solidFill>
                  <a:latin typeface="Raleway" pitchFamily="2" charset="-52"/>
                </a:endParaRPr>
              </a:p>
            </p:txBody>
          </p:sp>
          <p:sp>
            <p:nvSpPr>
              <p:cNvPr id="12" name="Google Shape;914;p56">
                <a:extLst>
                  <a:ext uri="{FF2B5EF4-FFF2-40B4-BE49-F238E27FC236}">
                    <a16:creationId xmlns:a16="http://schemas.microsoft.com/office/drawing/2014/main" id="{98631D03-E31B-5418-260C-E9320056A3C5}"/>
                  </a:ext>
                </a:extLst>
              </p:cNvPr>
              <p:cNvSpPr/>
              <p:nvPr/>
            </p:nvSpPr>
            <p:spPr>
              <a:xfrm>
                <a:off x="2855474" y="652474"/>
                <a:ext cx="702950" cy="702974"/>
              </a:xfrm>
              <a:custGeom>
                <a:avLst/>
                <a:gdLst/>
                <a:ahLst/>
                <a:cxnLst/>
                <a:rect l="l" t="t" r="r" b="b"/>
                <a:pathLst>
                  <a:path w="28118" h="28119" extrusionOk="0">
                    <a:moveTo>
                      <a:pt x="13911" y="1"/>
                    </a:moveTo>
                    <a:cubicBezTo>
                      <a:pt x="6216" y="1"/>
                      <a:pt x="0" y="6512"/>
                      <a:pt x="0" y="14207"/>
                    </a:cubicBezTo>
                    <a:cubicBezTo>
                      <a:pt x="0" y="21903"/>
                      <a:pt x="6216" y="28118"/>
                      <a:pt x="13911" y="28118"/>
                    </a:cubicBezTo>
                    <a:cubicBezTo>
                      <a:pt x="21606" y="28118"/>
                      <a:pt x="28118" y="21903"/>
                      <a:pt x="28118" y="14207"/>
                    </a:cubicBezTo>
                    <a:cubicBezTo>
                      <a:pt x="28118" y="6512"/>
                      <a:pt x="21606" y="1"/>
                      <a:pt x="13911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915;p56">
                <a:extLst>
                  <a:ext uri="{FF2B5EF4-FFF2-40B4-BE49-F238E27FC236}">
                    <a16:creationId xmlns:a16="http://schemas.microsoft.com/office/drawing/2014/main" id="{A88888E6-6075-E81C-E7F7-03A698576A0D}"/>
                  </a:ext>
                </a:extLst>
              </p:cNvPr>
              <p:cNvSpPr/>
              <p:nvPr/>
            </p:nvSpPr>
            <p:spPr>
              <a:xfrm>
                <a:off x="1678973" y="1643998"/>
                <a:ext cx="591974" cy="504898"/>
              </a:xfrm>
              <a:custGeom>
                <a:avLst/>
                <a:gdLst/>
                <a:ahLst/>
                <a:cxnLst/>
                <a:rect l="l" t="t" r="r" b="b"/>
                <a:pathLst>
                  <a:path w="23679" h="20196" extrusionOk="0">
                    <a:moveTo>
                      <a:pt x="13319" y="0"/>
                    </a:moveTo>
                    <a:cubicBezTo>
                      <a:pt x="4440" y="0"/>
                      <a:pt x="0" y="10951"/>
                      <a:pt x="6216" y="17167"/>
                    </a:cubicBezTo>
                    <a:cubicBezTo>
                      <a:pt x="8314" y="19265"/>
                      <a:pt x="10874" y="20195"/>
                      <a:pt x="13379" y="20195"/>
                    </a:cubicBezTo>
                    <a:cubicBezTo>
                      <a:pt x="18648" y="20195"/>
                      <a:pt x="23678" y="16081"/>
                      <a:pt x="23678" y="10063"/>
                    </a:cubicBezTo>
                    <a:lnTo>
                      <a:pt x="23382" y="10063"/>
                    </a:lnTo>
                    <a:cubicBezTo>
                      <a:pt x="23382" y="4440"/>
                      <a:pt x="18943" y="0"/>
                      <a:pt x="13319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916;p56">
                <a:extLst>
                  <a:ext uri="{FF2B5EF4-FFF2-40B4-BE49-F238E27FC236}">
                    <a16:creationId xmlns:a16="http://schemas.microsoft.com/office/drawing/2014/main" id="{89E53359-778F-9CA2-7E12-2E9DF2E926D9}"/>
                  </a:ext>
                </a:extLst>
              </p:cNvPr>
              <p:cNvSpPr/>
              <p:nvPr/>
            </p:nvSpPr>
            <p:spPr>
              <a:xfrm>
                <a:off x="3987573" y="1392424"/>
                <a:ext cx="591974" cy="504898"/>
              </a:xfrm>
              <a:custGeom>
                <a:avLst/>
                <a:gdLst/>
                <a:ahLst/>
                <a:cxnLst/>
                <a:rect l="l" t="t" r="r" b="b"/>
                <a:pathLst>
                  <a:path w="23679" h="20196" extrusionOk="0">
                    <a:moveTo>
                      <a:pt x="13615" y="0"/>
                    </a:moveTo>
                    <a:cubicBezTo>
                      <a:pt x="4440" y="0"/>
                      <a:pt x="0" y="10951"/>
                      <a:pt x="6512" y="17167"/>
                    </a:cubicBezTo>
                    <a:cubicBezTo>
                      <a:pt x="8515" y="19265"/>
                      <a:pt x="11010" y="20195"/>
                      <a:pt x="13471" y="20195"/>
                    </a:cubicBezTo>
                    <a:cubicBezTo>
                      <a:pt x="18648" y="20195"/>
                      <a:pt x="23678" y="16081"/>
                      <a:pt x="23678" y="10063"/>
                    </a:cubicBezTo>
                    <a:cubicBezTo>
                      <a:pt x="23678" y="4440"/>
                      <a:pt x="19239" y="0"/>
                      <a:pt x="13615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22;p56">
                <a:extLst>
                  <a:ext uri="{FF2B5EF4-FFF2-40B4-BE49-F238E27FC236}">
                    <a16:creationId xmlns:a16="http://schemas.microsoft.com/office/drawing/2014/main" id="{A9D6FFA7-A302-4B3B-AE3C-B625339973C1}"/>
                  </a:ext>
                </a:extLst>
              </p:cNvPr>
              <p:cNvSpPr/>
              <p:nvPr/>
            </p:nvSpPr>
            <p:spPr>
              <a:xfrm>
                <a:off x="3684200" y="4433223"/>
                <a:ext cx="584576" cy="499674"/>
              </a:xfrm>
              <a:custGeom>
                <a:avLst/>
                <a:gdLst/>
                <a:ahLst/>
                <a:cxnLst/>
                <a:rect l="l" t="t" r="r" b="b"/>
                <a:pathLst>
                  <a:path w="23383" h="19987" extrusionOk="0">
                    <a:moveTo>
                      <a:pt x="13818" y="0"/>
                    </a:moveTo>
                    <a:cubicBezTo>
                      <a:pt x="13653" y="0"/>
                      <a:pt x="13487" y="5"/>
                      <a:pt x="13319" y="14"/>
                    </a:cubicBezTo>
                    <a:cubicBezTo>
                      <a:pt x="4440" y="14"/>
                      <a:pt x="0" y="10669"/>
                      <a:pt x="6216" y="16884"/>
                    </a:cubicBezTo>
                    <a:cubicBezTo>
                      <a:pt x="8362" y="19030"/>
                      <a:pt x="10958" y="19987"/>
                      <a:pt x="13475" y="19987"/>
                    </a:cubicBezTo>
                    <a:cubicBezTo>
                      <a:pt x="18594" y="19987"/>
                      <a:pt x="23382" y="16029"/>
                      <a:pt x="23382" y="10077"/>
                    </a:cubicBezTo>
                    <a:cubicBezTo>
                      <a:pt x="23382" y="4621"/>
                      <a:pt x="19203" y="0"/>
                      <a:pt x="13818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24;p56">
                <a:extLst>
                  <a:ext uri="{FF2B5EF4-FFF2-40B4-BE49-F238E27FC236}">
                    <a16:creationId xmlns:a16="http://schemas.microsoft.com/office/drawing/2014/main" id="{CFBFE6D9-369B-21BE-5940-7922C274D4A9}"/>
                  </a:ext>
                </a:extLst>
              </p:cNvPr>
              <p:cNvSpPr/>
              <p:nvPr/>
            </p:nvSpPr>
            <p:spPr>
              <a:xfrm>
                <a:off x="2448500" y="4322548"/>
                <a:ext cx="503174" cy="432001"/>
              </a:xfrm>
              <a:custGeom>
                <a:avLst/>
                <a:gdLst/>
                <a:ahLst/>
                <a:cxnLst/>
                <a:rect l="l" t="t" r="r" b="b"/>
                <a:pathLst>
                  <a:path w="20127" h="17280" extrusionOk="0">
                    <a:moveTo>
                      <a:pt x="11544" y="1"/>
                    </a:moveTo>
                    <a:cubicBezTo>
                      <a:pt x="3848" y="1"/>
                      <a:pt x="1" y="9472"/>
                      <a:pt x="5328" y="14800"/>
                    </a:cubicBezTo>
                    <a:cubicBezTo>
                      <a:pt x="7140" y="16516"/>
                      <a:pt x="9320" y="17280"/>
                      <a:pt x="11443" y="17280"/>
                    </a:cubicBezTo>
                    <a:cubicBezTo>
                      <a:pt x="15911" y="17280"/>
                      <a:pt x="20127" y="13896"/>
                      <a:pt x="20127" y="8880"/>
                    </a:cubicBezTo>
                    <a:lnTo>
                      <a:pt x="20127" y="8584"/>
                    </a:lnTo>
                    <a:cubicBezTo>
                      <a:pt x="20127" y="3849"/>
                      <a:pt x="16279" y="1"/>
                      <a:pt x="11544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25;p56">
                <a:extLst>
                  <a:ext uri="{FF2B5EF4-FFF2-40B4-BE49-F238E27FC236}">
                    <a16:creationId xmlns:a16="http://schemas.microsoft.com/office/drawing/2014/main" id="{913B95CC-2C60-7202-A49E-BEC3AC44E8E1}"/>
                  </a:ext>
                </a:extLst>
              </p:cNvPr>
              <p:cNvSpPr/>
              <p:nvPr/>
            </p:nvSpPr>
            <p:spPr>
              <a:xfrm>
                <a:off x="5304648" y="1643998"/>
                <a:ext cx="340399" cy="340374"/>
              </a:xfrm>
              <a:custGeom>
                <a:avLst/>
                <a:gdLst/>
                <a:ahLst/>
                <a:cxnLst/>
                <a:rect l="l" t="t" r="r" b="b"/>
                <a:pathLst>
                  <a:path w="13616" h="13615" extrusionOk="0">
                    <a:moveTo>
                      <a:pt x="6808" y="0"/>
                    </a:moveTo>
                    <a:cubicBezTo>
                      <a:pt x="2961" y="0"/>
                      <a:pt x="1" y="2960"/>
                      <a:pt x="1" y="6808"/>
                    </a:cubicBezTo>
                    <a:cubicBezTo>
                      <a:pt x="1" y="10655"/>
                      <a:pt x="2961" y="13615"/>
                      <a:pt x="6808" y="13615"/>
                    </a:cubicBezTo>
                    <a:cubicBezTo>
                      <a:pt x="10656" y="13615"/>
                      <a:pt x="13616" y="10655"/>
                      <a:pt x="13616" y="6808"/>
                    </a:cubicBezTo>
                    <a:cubicBezTo>
                      <a:pt x="13616" y="2960"/>
                      <a:pt x="10656" y="0"/>
                      <a:pt x="6808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26;p56">
                <a:extLst>
                  <a:ext uri="{FF2B5EF4-FFF2-40B4-BE49-F238E27FC236}">
                    <a16:creationId xmlns:a16="http://schemas.microsoft.com/office/drawing/2014/main" id="{EE3B4F49-EB42-C04F-804F-9464852F7117}"/>
                  </a:ext>
                </a:extLst>
              </p:cNvPr>
              <p:cNvSpPr/>
              <p:nvPr/>
            </p:nvSpPr>
            <p:spPr>
              <a:xfrm>
                <a:off x="4742300" y="4366949"/>
                <a:ext cx="347799" cy="347799"/>
              </a:xfrm>
              <a:custGeom>
                <a:avLst/>
                <a:gdLst/>
                <a:ahLst/>
                <a:cxnLst/>
                <a:rect l="l" t="t" r="r" b="b"/>
                <a:pathLst>
                  <a:path w="13912" h="13912" extrusionOk="0">
                    <a:moveTo>
                      <a:pt x="6808" y="1"/>
                    </a:moveTo>
                    <a:cubicBezTo>
                      <a:pt x="3257" y="1"/>
                      <a:pt x="1" y="3257"/>
                      <a:pt x="1" y="7104"/>
                    </a:cubicBezTo>
                    <a:cubicBezTo>
                      <a:pt x="1" y="10656"/>
                      <a:pt x="3257" y="13912"/>
                      <a:pt x="6808" y="13912"/>
                    </a:cubicBezTo>
                    <a:cubicBezTo>
                      <a:pt x="10656" y="13912"/>
                      <a:pt x="13912" y="10656"/>
                      <a:pt x="13912" y="7104"/>
                    </a:cubicBezTo>
                    <a:cubicBezTo>
                      <a:pt x="13912" y="3257"/>
                      <a:pt x="10656" y="1"/>
                      <a:pt x="6808" y="1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1B1785-C6E8-DA5D-88B0-50C2491AA753}"/>
              </a:ext>
            </a:extLst>
          </p:cNvPr>
          <p:cNvGrpSpPr/>
          <p:nvPr/>
        </p:nvGrpSpPr>
        <p:grpSpPr>
          <a:xfrm rot="21383213">
            <a:off x="2534291" y="2910260"/>
            <a:ext cx="1844536" cy="1844536"/>
            <a:chOff x="2187803" y="1756937"/>
            <a:chExt cx="2009796" cy="200979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5934BD1-2B69-E70B-10C1-9BF388402309}"/>
                </a:ext>
              </a:extLst>
            </p:cNvPr>
            <p:cNvSpPr/>
            <p:nvPr/>
          </p:nvSpPr>
          <p:spPr>
            <a:xfrm>
              <a:off x="2187803" y="1756937"/>
              <a:ext cx="2009796" cy="2009796"/>
            </a:xfrm>
            <a:prstGeom prst="ellipse">
              <a:avLst/>
            </a:prstGeom>
            <a:gradFill flip="none" rotWithShape="1">
              <a:gsLst>
                <a:gs pos="70000">
                  <a:srgbClr val="FF0000">
                    <a:alpha val="0"/>
                  </a:srgbClr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25" name="Google Shape;938;p56">
              <a:extLst>
                <a:ext uri="{FF2B5EF4-FFF2-40B4-BE49-F238E27FC236}">
                  <a16:creationId xmlns:a16="http://schemas.microsoft.com/office/drawing/2014/main" id="{1414363F-203C-E817-CAB7-71563CF1375D}"/>
                </a:ext>
              </a:extLst>
            </p:cNvPr>
            <p:cNvGrpSpPr/>
            <p:nvPr/>
          </p:nvGrpSpPr>
          <p:grpSpPr>
            <a:xfrm rot="1855496">
              <a:off x="2384073" y="1943789"/>
              <a:ext cx="1620000" cy="1620000"/>
              <a:chOff x="1190626" y="238126"/>
              <a:chExt cx="5168675" cy="5168675"/>
            </a:xfrm>
          </p:grpSpPr>
          <p:sp>
            <p:nvSpPr>
              <p:cNvPr id="26" name="Google Shape;939;p56">
                <a:extLst>
                  <a:ext uri="{FF2B5EF4-FFF2-40B4-BE49-F238E27FC236}">
                    <a16:creationId xmlns:a16="http://schemas.microsoft.com/office/drawing/2014/main" id="{CDF60093-A4E3-0CCD-04EF-38B4B5F7D62C}"/>
                  </a:ext>
                </a:extLst>
              </p:cNvPr>
              <p:cNvSpPr/>
              <p:nvPr/>
            </p:nvSpPr>
            <p:spPr>
              <a:xfrm>
                <a:off x="1190626" y="238126"/>
                <a:ext cx="5168675" cy="5168675"/>
              </a:xfrm>
              <a:custGeom>
                <a:avLst/>
                <a:gdLst/>
                <a:ahLst/>
                <a:cxnLst/>
                <a:rect l="l" t="t" r="r" b="b"/>
                <a:pathLst>
                  <a:path w="206747" h="206747" extrusionOk="0">
                    <a:moveTo>
                      <a:pt x="103257" y="0"/>
                    </a:moveTo>
                    <a:cubicBezTo>
                      <a:pt x="46255" y="0"/>
                      <a:pt x="0" y="46255"/>
                      <a:pt x="0" y="103257"/>
                    </a:cubicBezTo>
                    <a:cubicBezTo>
                      <a:pt x="0" y="160258"/>
                      <a:pt x="46255" y="206747"/>
                      <a:pt x="103257" y="206747"/>
                    </a:cubicBezTo>
                    <a:cubicBezTo>
                      <a:pt x="160258" y="206747"/>
                      <a:pt x="206747" y="160258"/>
                      <a:pt x="206747" y="103257"/>
                    </a:cubicBezTo>
                    <a:cubicBezTo>
                      <a:pt x="206747" y="46255"/>
                      <a:pt x="160258" y="0"/>
                      <a:pt x="103257" y="0"/>
                    </a:cubicBezTo>
                    <a:close/>
                  </a:path>
                </a:pathLst>
              </a:custGeom>
              <a:solidFill>
                <a:srgbClr val="6F0101"/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940;p56">
                <a:extLst>
                  <a:ext uri="{FF2B5EF4-FFF2-40B4-BE49-F238E27FC236}">
                    <a16:creationId xmlns:a16="http://schemas.microsoft.com/office/drawing/2014/main" id="{1ED7A172-E389-B499-2D5A-080560068B39}"/>
                  </a:ext>
                </a:extLst>
              </p:cNvPr>
              <p:cNvSpPr/>
              <p:nvPr/>
            </p:nvSpPr>
            <p:spPr>
              <a:xfrm>
                <a:off x="2300279" y="2199462"/>
                <a:ext cx="4033672" cy="2950363"/>
              </a:xfrm>
              <a:custGeom>
                <a:avLst/>
                <a:gdLst/>
                <a:ahLst/>
                <a:cxnLst/>
                <a:rect l="l" t="t" r="r" b="b"/>
                <a:pathLst>
                  <a:path w="161894" h="118208" extrusionOk="0">
                    <a:moveTo>
                      <a:pt x="159090" y="0"/>
                    </a:moveTo>
                    <a:cubicBezTo>
                      <a:pt x="150446" y="21726"/>
                      <a:pt x="127085" y="49292"/>
                      <a:pt x="90642" y="73821"/>
                    </a:cubicBezTo>
                    <a:cubicBezTo>
                      <a:pt x="56067" y="97183"/>
                      <a:pt x="23361" y="108863"/>
                      <a:pt x="0" y="110031"/>
                    </a:cubicBezTo>
                    <a:cubicBezTo>
                      <a:pt x="4673" y="113302"/>
                      <a:pt x="9345" y="115872"/>
                      <a:pt x="14484" y="118208"/>
                    </a:cubicBezTo>
                    <a:cubicBezTo>
                      <a:pt x="38546" y="114003"/>
                      <a:pt x="67514" y="101621"/>
                      <a:pt x="96248" y="82231"/>
                    </a:cubicBezTo>
                    <a:cubicBezTo>
                      <a:pt x="126151" y="61674"/>
                      <a:pt x="149045" y="38312"/>
                      <a:pt x="161893" y="16586"/>
                    </a:cubicBezTo>
                    <a:cubicBezTo>
                      <a:pt x="161426" y="10980"/>
                      <a:pt x="160492" y="5373"/>
                      <a:pt x="159090" y="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944;p56">
                <a:extLst>
                  <a:ext uri="{FF2B5EF4-FFF2-40B4-BE49-F238E27FC236}">
                    <a16:creationId xmlns:a16="http://schemas.microsoft.com/office/drawing/2014/main" id="{D749A332-F9CB-C1EE-1531-4365A54012B6}"/>
                  </a:ext>
                </a:extLst>
              </p:cNvPr>
              <p:cNvSpPr/>
              <p:nvPr/>
            </p:nvSpPr>
            <p:spPr>
              <a:xfrm>
                <a:off x="1295907" y="706304"/>
                <a:ext cx="4143526" cy="2907520"/>
              </a:xfrm>
              <a:custGeom>
                <a:avLst/>
                <a:gdLst/>
                <a:ahLst/>
                <a:cxnLst/>
                <a:rect l="l" t="t" r="r" b="b"/>
                <a:pathLst>
                  <a:path w="167033" h="117274" extrusionOk="0">
                    <a:moveTo>
                      <a:pt x="158856" y="1"/>
                    </a:moveTo>
                    <a:cubicBezTo>
                      <a:pt x="149278" y="21259"/>
                      <a:pt x="126618" y="47657"/>
                      <a:pt x="91810" y="71252"/>
                    </a:cubicBezTo>
                    <a:cubicBezTo>
                      <a:pt x="57001" y="94847"/>
                      <a:pt x="23361" y="106528"/>
                      <a:pt x="0" y="107462"/>
                    </a:cubicBezTo>
                    <a:cubicBezTo>
                      <a:pt x="701" y="110733"/>
                      <a:pt x="1635" y="114003"/>
                      <a:pt x="2570" y="117274"/>
                    </a:cubicBezTo>
                    <a:lnTo>
                      <a:pt x="3271" y="117274"/>
                    </a:lnTo>
                    <a:cubicBezTo>
                      <a:pt x="29669" y="115405"/>
                      <a:pt x="63543" y="102323"/>
                      <a:pt x="97183" y="79429"/>
                    </a:cubicBezTo>
                    <a:cubicBezTo>
                      <a:pt x="130823" y="56768"/>
                      <a:pt x="155586" y="29903"/>
                      <a:pt x="167033" y="6074"/>
                    </a:cubicBezTo>
                    <a:cubicBezTo>
                      <a:pt x="164463" y="3972"/>
                      <a:pt x="161660" y="1869"/>
                      <a:pt x="158856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945;p56">
                <a:extLst>
                  <a:ext uri="{FF2B5EF4-FFF2-40B4-BE49-F238E27FC236}">
                    <a16:creationId xmlns:a16="http://schemas.microsoft.com/office/drawing/2014/main" id="{DA5BFE68-E571-9412-CE24-1FCA44C46938}"/>
                  </a:ext>
                </a:extLst>
              </p:cNvPr>
              <p:cNvSpPr/>
              <p:nvPr/>
            </p:nvSpPr>
            <p:spPr>
              <a:xfrm>
                <a:off x="1266862" y="3345150"/>
                <a:ext cx="367636" cy="268675"/>
              </a:xfrm>
              <a:custGeom>
                <a:avLst/>
                <a:gdLst/>
                <a:ahLst/>
                <a:cxnLst/>
                <a:rect l="l" t="t" r="r" b="b"/>
                <a:pathLst>
                  <a:path w="15186" h="10747" extrusionOk="0">
                    <a:moveTo>
                      <a:pt x="9112" y="1"/>
                    </a:moveTo>
                    <a:cubicBezTo>
                      <a:pt x="6075" y="468"/>
                      <a:pt x="3038" y="701"/>
                      <a:pt x="1" y="935"/>
                    </a:cubicBezTo>
                    <a:cubicBezTo>
                      <a:pt x="234" y="2570"/>
                      <a:pt x="702" y="4206"/>
                      <a:pt x="1169" y="5841"/>
                    </a:cubicBezTo>
                    <a:cubicBezTo>
                      <a:pt x="1636" y="7476"/>
                      <a:pt x="2103" y="9111"/>
                      <a:pt x="2570" y="10747"/>
                    </a:cubicBezTo>
                    <a:lnTo>
                      <a:pt x="3038" y="10747"/>
                    </a:lnTo>
                    <a:cubicBezTo>
                      <a:pt x="7009" y="10280"/>
                      <a:pt x="11214" y="9812"/>
                      <a:pt x="15186" y="9111"/>
                    </a:cubicBezTo>
                    <a:cubicBezTo>
                      <a:pt x="12849" y="6308"/>
                      <a:pt x="10981" y="3271"/>
                      <a:pt x="9112" y="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6C1883-622E-CFE6-09C3-EFF0918837E8}"/>
                </a:ext>
              </a:extLst>
            </p:cNvPr>
            <p:cNvSpPr txBox="1"/>
            <p:nvPr/>
          </p:nvSpPr>
          <p:spPr>
            <a:xfrm>
              <a:off x="2318846" y="2593890"/>
              <a:ext cx="17364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Raleway" pitchFamily="2" charset="-52"/>
                </a:rPr>
                <a:t>Creating our ideas</a:t>
              </a:r>
              <a:endParaRPr lang="bg-BG" sz="1600" dirty="0">
                <a:solidFill>
                  <a:schemeClr val="tx1"/>
                </a:solidFill>
                <a:latin typeface="Raleway" pitchFamily="2" charset="-52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FA7A0E-4844-EB73-F548-90DC760833B0}"/>
              </a:ext>
            </a:extLst>
          </p:cNvPr>
          <p:cNvGrpSpPr/>
          <p:nvPr/>
        </p:nvGrpSpPr>
        <p:grpSpPr>
          <a:xfrm rot="20790020">
            <a:off x="6582181" y="2701646"/>
            <a:ext cx="2056727" cy="1800608"/>
            <a:chOff x="6233049" y="1706015"/>
            <a:chExt cx="2412000" cy="211164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356C6F-6653-E197-AD82-E2F208D99A9A}"/>
                </a:ext>
              </a:extLst>
            </p:cNvPr>
            <p:cNvSpPr/>
            <p:nvPr/>
          </p:nvSpPr>
          <p:spPr>
            <a:xfrm>
              <a:off x="6376295" y="1706015"/>
              <a:ext cx="2111640" cy="2111640"/>
            </a:xfrm>
            <a:prstGeom prst="ellipse">
              <a:avLst/>
            </a:prstGeom>
            <a:gradFill flip="none" rotWithShape="1">
              <a:gsLst>
                <a:gs pos="72000">
                  <a:schemeClr val="bg2">
                    <a:lumMod val="75000"/>
                    <a:alpha val="0"/>
                  </a:schemeClr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1" name="Google Shape;932;p56">
              <a:extLst>
                <a:ext uri="{FF2B5EF4-FFF2-40B4-BE49-F238E27FC236}">
                  <a16:creationId xmlns:a16="http://schemas.microsoft.com/office/drawing/2014/main" id="{B146C491-1E98-39A0-D4B3-6EB1675E5598}"/>
                </a:ext>
              </a:extLst>
            </p:cNvPr>
            <p:cNvGrpSpPr/>
            <p:nvPr/>
          </p:nvGrpSpPr>
          <p:grpSpPr>
            <a:xfrm rot="1204775">
              <a:off x="6233049" y="1943789"/>
              <a:ext cx="2412000" cy="1620000"/>
              <a:chOff x="226475" y="386000"/>
              <a:chExt cx="6928350" cy="4937175"/>
            </a:xfrm>
          </p:grpSpPr>
          <p:sp>
            <p:nvSpPr>
              <p:cNvPr id="42" name="Google Shape;933;p56">
                <a:extLst>
                  <a:ext uri="{FF2B5EF4-FFF2-40B4-BE49-F238E27FC236}">
                    <a16:creationId xmlns:a16="http://schemas.microsoft.com/office/drawing/2014/main" id="{FBBEB570-F025-3344-EAB0-6B424C2591CB}"/>
                  </a:ext>
                </a:extLst>
              </p:cNvPr>
              <p:cNvSpPr/>
              <p:nvPr/>
            </p:nvSpPr>
            <p:spPr>
              <a:xfrm>
                <a:off x="1233700" y="386000"/>
                <a:ext cx="4937175" cy="4937175"/>
              </a:xfrm>
              <a:custGeom>
                <a:avLst/>
                <a:gdLst/>
                <a:ahLst/>
                <a:cxnLst/>
                <a:rect l="l" t="t" r="r" b="b"/>
                <a:pathLst>
                  <a:path w="197487" h="197487" extrusionOk="0">
                    <a:moveTo>
                      <a:pt x="98744" y="0"/>
                    </a:moveTo>
                    <a:cubicBezTo>
                      <a:pt x="44249" y="0"/>
                      <a:pt x="0" y="44248"/>
                      <a:pt x="0" y="98743"/>
                    </a:cubicBezTo>
                    <a:cubicBezTo>
                      <a:pt x="0" y="153471"/>
                      <a:pt x="44249" y="197486"/>
                      <a:pt x="98744" y="197486"/>
                    </a:cubicBezTo>
                    <a:cubicBezTo>
                      <a:pt x="153239" y="197486"/>
                      <a:pt x="197487" y="153471"/>
                      <a:pt x="197487" y="98743"/>
                    </a:cubicBezTo>
                    <a:cubicBezTo>
                      <a:pt x="197487" y="44248"/>
                      <a:pt x="153239" y="0"/>
                      <a:pt x="98744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934;p56">
                <a:extLst>
                  <a:ext uri="{FF2B5EF4-FFF2-40B4-BE49-F238E27FC236}">
                    <a16:creationId xmlns:a16="http://schemas.microsoft.com/office/drawing/2014/main" id="{2BA039AA-E654-E060-D84D-C192DE587479}"/>
                  </a:ext>
                </a:extLst>
              </p:cNvPr>
              <p:cNvSpPr/>
              <p:nvPr/>
            </p:nvSpPr>
            <p:spPr>
              <a:xfrm>
                <a:off x="2230311" y="2701739"/>
                <a:ext cx="3917519" cy="2382470"/>
              </a:xfrm>
              <a:custGeom>
                <a:avLst/>
                <a:gdLst/>
                <a:ahLst/>
                <a:cxnLst/>
                <a:rect l="l" t="t" r="r" b="b"/>
                <a:pathLst>
                  <a:path w="157198" h="96881" extrusionOk="0">
                    <a:moveTo>
                      <a:pt x="156965" y="0"/>
                    </a:moveTo>
                    <a:cubicBezTo>
                      <a:pt x="124594" y="36796"/>
                      <a:pt x="58222" y="79181"/>
                      <a:pt x="0" y="86168"/>
                    </a:cubicBezTo>
                    <a:cubicBezTo>
                      <a:pt x="5823" y="90360"/>
                      <a:pt x="11878" y="94086"/>
                      <a:pt x="18631" y="96880"/>
                    </a:cubicBezTo>
                    <a:cubicBezTo>
                      <a:pt x="71496" y="84305"/>
                      <a:pt x="123430" y="55194"/>
                      <a:pt x="155801" y="23056"/>
                    </a:cubicBezTo>
                    <a:cubicBezTo>
                      <a:pt x="156732" y="17700"/>
                      <a:pt x="157198" y="12110"/>
                      <a:pt x="157198" y="6521"/>
                    </a:cubicBezTo>
                    <a:cubicBezTo>
                      <a:pt x="157198" y="4425"/>
                      <a:pt x="157198" y="2096"/>
                      <a:pt x="156965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935;p56">
                <a:extLst>
                  <a:ext uri="{FF2B5EF4-FFF2-40B4-BE49-F238E27FC236}">
                    <a16:creationId xmlns:a16="http://schemas.microsoft.com/office/drawing/2014/main" id="{A1753DF9-EEA9-AE79-F9DB-D012ACFD7264}"/>
                  </a:ext>
                </a:extLst>
              </p:cNvPr>
              <p:cNvSpPr/>
              <p:nvPr/>
            </p:nvSpPr>
            <p:spPr>
              <a:xfrm>
                <a:off x="1328750" y="1271089"/>
                <a:ext cx="4472988" cy="2562110"/>
              </a:xfrm>
              <a:custGeom>
                <a:avLst/>
                <a:gdLst/>
                <a:ahLst/>
                <a:cxnLst/>
                <a:rect l="l" t="t" r="r" b="b"/>
                <a:pathLst>
                  <a:path w="178857" h="104799" extrusionOk="0">
                    <a:moveTo>
                      <a:pt x="169774" y="0"/>
                    </a:moveTo>
                    <a:cubicBezTo>
                      <a:pt x="136704" y="40056"/>
                      <a:pt x="61948" y="87565"/>
                      <a:pt x="1" y="90359"/>
                    </a:cubicBezTo>
                    <a:cubicBezTo>
                      <a:pt x="1398" y="95250"/>
                      <a:pt x="3028" y="100141"/>
                      <a:pt x="5124" y="104798"/>
                    </a:cubicBezTo>
                    <a:cubicBezTo>
                      <a:pt x="73592" y="95250"/>
                      <a:pt x="144855" y="54262"/>
                      <a:pt x="178856" y="12110"/>
                    </a:cubicBezTo>
                    <a:cubicBezTo>
                      <a:pt x="176062" y="7918"/>
                      <a:pt x="173267" y="3726"/>
                      <a:pt x="169774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36;p56">
                <a:extLst>
                  <a:ext uri="{FF2B5EF4-FFF2-40B4-BE49-F238E27FC236}">
                    <a16:creationId xmlns:a16="http://schemas.microsoft.com/office/drawing/2014/main" id="{0B77FD6D-6716-0FF2-648C-F0CED77FEF82}"/>
                  </a:ext>
                </a:extLst>
              </p:cNvPr>
              <p:cNvSpPr/>
              <p:nvPr/>
            </p:nvSpPr>
            <p:spPr>
              <a:xfrm>
                <a:off x="1253069" y="621468"/>
                <a:ext cx="3684917" cy="2064498"/>
              </a:xfrm>
              <a:custGeom>
                <a:avLst/>
                <a:gdLst/>
                <a:ahLst/>
                <a:cxnLst/>
                <a:rect l="l" t="t" r="r" b="b"/>
                <a:pathLst>
                  <a:path w="148814" h="83374" extrusionOk="0">
                    <a:moveTo>
                      <a:pt x="139731" y="0"/>
                    </a:moveTo>
                    <a:cubicBezTo>
                      <a:pt x="139266" y="233"/>
                      <a:pt x="138800" y="699"/>
                      <a:pt x="138334" y="1165"/>
                    </a:cubicBezTo>
                    <a:cubicBezTo>
                      <a:pt x="131580" y="7220"/>
                      <a:pt x="124361" y="12809"/>
                      <a:pt x="116909" y="17700"/>
                    </a:cubicBezTo>
                    <a:cubicBezTo>
                      <a:pt x="101538" y="27714"/>
                      <a:pt x="85469" y="36796"/>
                      <a:pt x="69167" y="44947"/>
                    </a:cubicBezTo>
                    <a:cubicBezTo>
                      <a:pt x="61016" y="49139"/>
                      <a:pt x="52632" y="53331"/>
                      <a:pt x="44481" y="56824"/>
                    </a:cubicBezTo>
                    <a:cubicBezTo>
                      <a:pt x="36097" y="60550"/>
                      <a:pt x="27481" y="64044"/>
                      <a:pt x="18631" y="66838"/>
                    </a:cubicBezTo>
                    <a:cubicBezTo>
                      <a:pt x="13042" y="68934"/>
                      <a:pt x="7220" y="70565"/>
                      <a:pt x="1398" y="71962"/>
                    </a:cubicBezTo>
                    <a:cubicBezTo>
                      <a:pt x="699" y="75688"/>
                      <a:pt x="233" y="79414"/>
                      <a:pt x="0" y="83373"/>
                    </a:cubicBezTo>
                    <a:cubicBezTo>
                      <a:pt x="7453" y="82209"/>
                      <a:pt x="14905" y="80579"/>
                      <a:pt x="22357" y="78483"/>
                    </a:cubicBezTo>
                    <a:cubicBezTo>
                      <a:pt x="40522" y="72893"/>
                      <a:pt x="58454" y="66140"/>
                      <a:pt x="75688" y="57756"/>
                    </a:cubicBezTo>
                    <a:cubicBezTo>
                      <a:pt x="92689" y="49372"/>
                      <a:pt x="108990" y="39358"/>
                      <a:pt x="124128" y="27714"/>
                    </a:cubicBezTo>
                    <a:cubicBezTo>
                      <a:pt x="131813" y="21892"/>
                      <a:pt x="139033" y="15371"/>
                      <a:pt x="145553" y="8384"/>
                    </a:cubicBezTo>
                    <a:cubicBezTo>
                      <a:pt x="146718" y="7220"/>
                      <a:pt x="147649" y="5823"/>
                      <a:pt x="148814" y="4658"/>
                    </a:cubicBezTo>
                    <a:cubicBezTo>
                      <a:pt x="145786" y="3028"/>
                      <a:pt x="142759" y="1398"/>
                      <a:pt x="139731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937;p56">
                <a:extLst>
                  <a:ext uri="{FF2B5EF4-FFF2-40B4-BE49-F238E27FC236}">
                    <a16:creationId xmlns:a16="http://schemas.microsoft.com/office/drawing/2014/main" id="{7D61FC1F-9A06-3D6B-E946-3BE3CC34ACD7}"/>
                  </a:ext>
                </a:extLst>
              </p:cNvPr>
              <p:cNvSpPr/>
              <p:nvPr/>
            </p:nvSpPr>
            <p:spPr>
              <a:xfrm>
                <a:off x="226475" y="739025"/>
                <a:ext cx="6928350" cy="3937875"/>
              </a:xfrm>
              <a:custGeom>
                <a:avLst/>
                <a:gdLst/>
                <a:ahLst/>
                <a:cxnLst/>
                <a:rect l="l" t="t" r="r" b="b"/>
                <a:pathLst>
                  <a:path w="277134" h="157515" extrusionOk="0">
                    <a:moveTo>
                      <a:pt x="249462" y="1"/>
                    </a:moveTo>
                    <a:cubicBezTo>
                      <a:pt x="248508" y="1"/>
                      <a:pt x="247560" y="30"/>
                      <a:pt x="246626" y="85"/>
                    </a:cubicBezTo>
                    <a:cubicBezTo>
                      <a:pt x="239872" y="551"/>
                      <a:pt x="233118" y="1482"/>
                      <a:pt x="226597" y="3112"/>
                    </a:cubicBezTo>
                    <a:cubicBezTo>
                      <a:pt x="218679" y="4976"/>
                      <a:pt x="210761" y="7304"/>
                      <a:pt x="203076" y="9633"/>
                    </a:cubicBezTo>
                    <a:cubicBezTo>
                      <a:pt x="209364" y="14990"/>
                      <a:pt x="214953" y="21045"/>
                      <a:pt x="219844" y="27798"/>
                    </a:cubicBezTo>
                    <a:cubicBezTo>
                      <a:pt x="223570" y="27100"/>
                      <a:pt x="227296" y="26168"/>
                      <a:pt x="231022" y="25469"/>
                    </a:cubicBezTo>
                    <a:cubicBezTo>
                      <a:pt x="236379" y="24538"/>
                      <a:pt x="241735" y="24072"/>
                      <a:pt x="247324" y="24072"/>
                    </a:cubicBezTo>
                    <a:lnTo>
                      <a:pt x="248954" y="24072"/>
                    </a:lnTo>
                    <a:cubicBezTo>
                      <a:pt x="248489" y="24538"/>
                      <a:pt x="248023" y="25236"/>
                      <a:pt x="247557" y="25702"/>
                    </a:cubicBezTo>
                    <a:cubicBezTo>
                      <a:pt x="243831" y="29661"/>
                      <a:pt x="240105" y="33387"/>
                      <a:pt x="235913" y="36648"/>
                    </a:cubicBezTo>
                    <a:cubicBezTo>
                      <a:pt x="226597" y="43867"/>
                      <a:pt x="217049" y="50621"/>
                      <a:pt x="207035" y="56676"/>
                    </a:cubicBezTo>
                    <a:cubicBezTo>
                      <a:pt x="187007" y="69019"/>
                      <a:pt x="166047" y="80430"/>
                      <a:pt x="144622" y="90910"/>
                    </a:cubicBezTo>
                    <a:cubicBezTo>
                      <a:pt x="133909" y="96499"/>
                      <a:pt x="123196" y="101390"/>
                      <a:pt x="112251" y="106047"/>
                    </a:cubicBezTo>
                    <a:cubicBezTo>
                      <a:pt x="101305" y="110938"/>
                      <a:pt x="90127" y="115363"/>
                      <a:pt x="79181" y="119322"/>
                    </a:cubicBezTo>
                    <a:cubicBezTo>
                      <a:pt x="68003" y="123281"/>
                      <a:pt x="56824" y="126541"/>
                      <a:pt x="45413" y="129103"/>
                    </a:cubicBezTo>
                    <a:cubicBezTo>
                      <a:pt x="40056" y="130267"/>
                      <a:pt x="34700" y="131199"/>
                      <a:pt x="29344" y="131665"/>
                    </a:cubicBezTo>
                    <a:lnTo>
                      <a:pt x="27481" y="131665"/>
                    </a:lnTo>
                    <a:cubicBezTo>
                      <a:pt x="27714" y="131199"/>
                      <a:pt x="27946" y="130733"/>
                      <a:pt x="28412" y="130267"/>
                    </a:cubicBezTo>
                    <a:cubicBezTo>
                      <a:pt x="31673" y="126076"/>
                      <a:pt x="35632" y="122116"/>
                      <a:pt x="39591" y="118623"/>
                    </a:cubicBezTo>
                    <a:cubicBezTo>
                      <a:pt x="41454" y="116993"/>
                      <a:pt x="43084" y="115596"/>
                      <a:pt x="44714" y="114198"/>
                    </a:cubicBezTo>
                    <a:cubicBezTo>
                      <a:pt x="42385" y="106047"/>
                      <a:pt x="40988" y="97664"/>
                      <a:pt x="40755" y="89513"/>
                    </a:cubicBezTo>
                    <a:cubicBezTo>
                      <a:pt x="35399" y="93239"/>
                      <a:pt x="30042" y="97198"/>
                      <a:pt x="24919" y="101390"/>
                    </a:cubicBezTo>
                    <a:cubicBezTo>
                      <a:pt x="19563" y="105582"/>
                      <a:pt x="14672" y="110239"/>
                      <a:pt x="10247" y="115363"/>
                    </a:cubicBezTo>
                    <a:cubicBezTo>
                      <a:pt x="7453" y="118390"/>
                      <a:pt x="5124" y="121651"/>
                      <a:pt x="3494" y="125377"/>
                    </a:cubicBezTo>
                    <a:cubicBezTo>
                      <a:pt x="2795" y="126308"/>
                      <a:pt x="2329" y="127473"/>
                      <a:pt x="1863" y="128637"/>
                    </a:cubicBezTo>
                    <a:cubicBezTo>
                      <a:pt x="1630" y="129336"/>
                      <a:pt x="1398" y="130035"/>
                      <a:pt x="1398" y="130733"/>
                    </a:cubicBezTo>
                    <a:cubicBezTo>
                      <a:pt x="1165" y="131432"/>
                      <a:pt x="932" y="132131"/>
                      <a:pt x="699" y="133062"/>
                    </a:cubicBezTo>
                    <a:cubicBezTo>
                      <a:pt x="0" y="137021"/>
                      <a:pt x="699" y="140980"/>
                      <a:pt x="2329" y="144706"/>
                    </a:cubicBezTo>
                    <a:cubicBezTo>
                      <a:pt x="4192" y="148200"/>
                      <a:pt x="6987" y="151227"/>
                      <a:pt x="10480" y="153323"/>
                    </a:cubicBezTo>
                    <a:cubicBezTo>
                      <a:pt x="11179" y="153789"/>
                      <a:pt x="11877" y="154022"/>
                      <a:pt x="12576" y="154487"/>
                    </a:cubicBezTo>
                    <a:cubicBezTo>
                      <a:pt x="13275" y="154720"/>
                      <a:pt x="13973" y="154953"/>
                      <a:pt x="14672" y="155186"/>
                    </a:cubicBezTo>
                    <a:cubicBezTo>
                      <a:pt x="15836" y="155652"/>
                      <a:pt x="17001" y="156118"/>
                      <a:pt x="18165" y="156351"/>
                    </a:cubicBezTo>
                    <a:cubicBezTo>
                      <a:pt x="22124" y="157282"/>
                      <a:pt x="26316" y="157515"/>
                      <a:pt x="30275" y="157515"/>
                    </a:cubicBezTo>
                    <a:cubicBezTo>
                      <a:pt x="37029" y="157515"/>
                      <a:pt x="44016" y="156816"/>
                      <a:pt x="50769" y="155419"/>
                    </a:cubicBezTo>
                    <a:cubicBezTo>
                      <a:pt x="63345" y="153323"/>
                      <a:pt x="75688" y="150063"/>
                      <a:pt x="88031" y="146336"/>
                    </a:cubicBezTo>
                    <a:cubicBezTo>
                      <a:pt x="100141" y="142377"/>
                      <a:pt x="111785" y="138186"/>
                      <a:pt x="123429" y="133528"/>
                    </a:cubicBezTo>
                    <a:cubicBezTo>
                      <a:pt x="135074" y="128637"/>
                      <a:pt x="146485" y="123747"/>
                      <a:pt x="157896" y="118390"/>
                    </a:cubicBezTo>
                    <a:cubicBezTo>
                      <a:pt x="180486" y="107445"/>
                      <a:pt x="202377" y="94869"/>
                      <a:pt x="223104" y="80430"/>
                    </a:cubicBezTo>
                    <a:cubicBezTo>
                      <a:pt x="233584" y="73211"/>
                      <a:pt x="243598" y="65293"/>
                      <a:pt x="253379" y="56676"/>
                    </a:cubicBezTo>
                    <a:cubicBezTo>
                      <a:pt x="258270" y="52251"/>
                      <a:pt x="263160" y="47128"/>
                      <a:pt x="267585" y="41771"/>
                    </a:cubicBezTo>
                    <a:cubicBezTo>
                      <a:pt x="270147" y="38744"/>
                      <a:pt x="272243" y="35251"/>
                      <a:pt x="274106" y="31524"/>
                    </a:cubicBezTo>
                    <a:cubicBezTo>
                      <a:pt x="274572" y="30593"/>
                      <a:pt x="275038" y="29196"/>
                      <a:pt x="275503" y="28031"/>
                    </a:cubicBezTo>
                    <a:cubicBezTo>
                      <a:pt x="275736" y="27565"/>
                      <a:pt x="275969" y="26634"/>
                      <a:pt x="276202" y="25935"/>
                    </a:cubicBezTo>
                    <a:cubicBezTo>
                      <a:pt x="276202" y="25236"/>
                      <a:pt x="276435" y="24538"/>
                      <a:pt x="276435" y="23606"/>
                    </a:cubicBezTo>
                    <a:cubicBezTo>
                      <a:pt x="277133" y="19647"/>
                      <a:pt x="276435" y="15688"/>
                      <a:pt x="274572" y="12195"/>
                    </a:cubicBezTo>
                    <a:cubicBezTo>
                      <a:pt x="272709" y="8469"/>
                      <a:pt x="269914" y="5674"/>
                      <a:pt x="266421" y="3578"/>
                    </a:cubicBezTo>
                    <a:cubicBezTo>
                      <a:pt x="265722" y="3345"/>
                      <a:pt x="265023" y="2880"/>
                      <a:pt x="264325" y="2647"/>
                    </a:cubicBezTo>
                    <a:cubicBezTo>
                      <a:pt x="263626" y="2414"/>
                      <a:pt x="262928" y="2181"/>
                      <a:pt x="262229" y="1948"/>
                    </a:cubicBezTo>
                    <a:cubicBezTo>
                      <a:pt x="261064" y="1482"/>
                      <a:pt x="259900" y="1249"/>
                      <a:pt x="258736" y="1016"/>
                    </a:cubicBezTo>
                    <a:cubicBezTo>
                      <a:pt x="255711" y="305"/>
                      <a:pt x="252551" y="1"/>
                      <a:pt x="249462" y="1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6C3E1F-5758-A4F3-26D9-234F4F2E084B}"/>
                </a:ext>
              </a:extLst>
            </p:cNvPr>
            <p:cNvSpPr txBox="1"/>
            <p:nvPr/>
          </p:nvSpPr>
          <p:spPr>
            <a:xfrm rot="21437345">
              <a:off x="6777177" y="2742228"/>
              <a:ext cx="1261790" cy="36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Raleway" pitchFamily="2" charset="-52"/>
                </a:rPr>
                <a:t>Presenting</a:t>
              </a:r>
              <a:endParaRPr lang="bg-BG" dirty="0">
                <a:solidFill>
                  <a:schemeClr val="tx1"/>
                </a:solidFill>
                <a:latin typeface="Raleway" pitchFamily="2" charset="-52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A52982-5E81-A346-5819-FC8EEE22594F}"/>
              </a:ext>
            </a:extLst>
          </p:cNvPr>
          <p:cNvGrpSpPr/>
          <p:nvPr/>
        </p:nvGrpSpPr>
        <p:grpSpPr>
          <a:xfrm rot="291518">
            <a:off x="4238729" y="1021139"/>
            <a:ext cx="2468469" cy="2468470"/>
            <a:chOff x="4214755" y="1748891"/>
            <a:chExt cx="2009796" cy="200979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D7C2282-76B5-C524-4F4F-68AFC7B924F5}"/>
                </a:ext>
              </a:extLst>
            </p:cNvPr>
            <p:cNvSpPr/>
            <p:nvPr/>
          </p:nvSpPr>
          <p:spPr>
            <a:xfrm>
              <a:off x="4214755" y="1748891"/>
              <a:ext cx="2009796" cy="2009796"/>
            </a:xfrm>
            <a:prstGeom prst="ellipse">
              <a:avLst/>
            </a:prstGeom>
            <a:gradFill flip="none" rotWithShape="1">
              <a:gsLst>
                <a:gs pos="72000">
                  <a:schemeClr val="accent3">
                    <a:lumMod val="60000"/>
                    <a:lumOff val="40000"/>
                    <a:alpha val="0"/>
                  </a:schemeClr>
                </a:gs>
                <a:gs pos="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419B4F1-B968-E45E-F1ED-DFC146D27D1D}"/>
                </a:ext>
              </a:extLst>
            </p:cNvPr>
            <p:cNvGrpSpPr/>
            <p:nvPr/>
          </p:nvGrpSpPr>
          <p:grpSpPr>
            <a:xfrm>
              <a:off x="4391785" y="1955949"/>
              <a:ext cx="1620000" cy="1620000"/>
              <a:chOff x="4391785" y="1955949"/>
              <a:chExt cx="1620000" cy="1620000"/>
            </a:xfrm>
          </p:grpSpPr>
          <p:grpSp>
            <p:nvGrpSpPr>
              <p:cNvPr id="34" name="Google Shape;905;p56">
                <a:extLst>
                  <a:ext uri="{FF2B5EF4-FFF2-40B4-BE49-F238E27FC236}">
                    <a16:creationId xmlns:a16="http://schemas.microsoft.com/office/drawing/2014/main" id="{0E841699-0F33-74DB-2BF1-94B9B6078127}"/>
                  </a:ext>
                </a:extLst>
              </p:cNvPr>
              <p:cNvGrpSpPr/>
              <p:nvPr/>
            </p:nvGrpSpPr>
            <p:grpSpPr>
              <a:xfrm>
                <a:off x="4391785" y="1955949"/>
                <a:ext cx="1620000" cy="1620000"/>
                <a:chOff x="1190625" y="238125"/>
                <a:chExt cx="4919575" cy="4919575"/>
              </a:xfrm>
              <a:solidFill>
                <a:srgbClr val="34273D"/>
              </a:solidFill>
            </p:grpSpPr>
            <p:sp>
              <p:nvSpPr>
                <p:cNvPr id="35" name="Google Shape;906;p56">
                  <a:extLst>
                    <a:ext uri="{FF2B5EF4-FFF2-40B4-BE49-F238E27FC236}">
                      <a16:creationId xmlns:a16="http://schemas.microsoft.com/office/drawing/2014/main" id="{2F732571-133A-F96C-E6CF-4B6A0BE3740C}"/>
                    </a:ext>
                  </a:extLst>
                </p:cNvPr>
                <p:cNvSpPr/>
                <p:nvPr/>
              </p:nvSpPr>
              <p:spPr>
                <a:xfrm>
                  <a:off x="1190625" y="238125"/>
                  <a:ext cx="4919575" cy="491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83" h="196783" extrusionOk="0">
                      <a:moveTo>
                        <a:pt x="98530" y="0"/>
                      </a:moveTo>
                      <a:cubicBezTo>
                        <a:pt x="44130" y="0"/>
                        <a:pt x="0" y="44130"/>
                        <a:pt x="0" y="98530"/>
                      </a:cubicBezTo>
                      <a:cubicBezTo>
                        <a:pt x="0" y="152652"/>
                        <a:pt x="44130" y="196783"/>
                        <a:pt x="98530" y="196783"/>
                      </a:cubicBezTo>
                      <a:cubicBezTo>
                        <a:pt x="152652" y="196783"/>
                        <a:pt x="196783" y="152652"/>
                        <a:pt x="196783" y="98530"/>
                      </a:cubicBezTo>
                      <a:cubicBezTo>
                        <a:pt x="196783" y="44130"/>
                        <a:pt x="152652" y="0"/>
                        <a:pt x="985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36" name="Google Shape;907;p56">
                  <a:extLst>
                    <a:ext uri="{FF2B5EF4-FFF2-40B4-BE49-F238E27FC236}">
                      <a16:creationId xmlns:a16="http://schemas.microsoft.com/office/drawing/2014/main" id="{A936CDD9-CB19-BBCD-9AA1-3BE365F818A2}"/>
                    </a:ext>
                  </a:extLst>
                </p:cNvPr>
                <p:cNvSpPr/>
                <p:nvPr/>
              </p:nvSpPr>
              <p:spPr>
                <a:xfrm>
                  <a:off x="3327750" y="855650"/>
                  <a:ext cx="1214300" cy="30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72" h="12214" extrusionOk="0">
                      <a:moveTo>
                        <a:pt x="24147" y="1"/>
                      </a:moveTo>
                      <a:cubicBezTo>
                        <a:pt x="10825" y="1"/>
                        <a:pt x="0" y="2776"/>
                        <a:pt x="0" y="6107"/>
                      </a:cubicBezTo>
                      <a:cubicBezTo>
                        <a:pt x="0" y="9438"/>
                        <a:pt x="10825" y="12213"/>
                        <a:pt x="24147" y="12213"/>
                      </a:cubicBezTo>
                      <a:cubicBezTo>
                        <a:pt x="37747" y="12213"/>
                        <a:pt x="48571" y="9438"/>
                        <a:pt x="48571" y="6107"/>
                      </a:cubicBezTo>
                      <a:cubicBezTo>
                        <a:pt x="48571" y="2776"/>
                        <a:pt x="37747" y="1"/>
                        <a:pt x="2414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37" name="Google Shape;908;p56">
                  <a:extLst>
                    <a:ext uri="{FF2B5EF4-FFF2-40B4-BE49-F238E27FC236}">
                      <a16:creationId xmlns:a16="http://schemas.microsoft.com/office/drawing/2014/main" id="{DF6D194E-2681-632C-9F90-AE1217DEEF11}"/>
                    </a:ext>
                  </a:extLst>
                </p:cNvPr>
                <p:cNvSpPr/>
                <p:nvPr/>
              </p:nvSpPr>
              <p:spPr>
                <a:xfrm>
                  <a:off x="1999002" y="3860769"/>
                  <a:ext cx="1065601" cy="52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43" h="17209" extrusionOk="0">
                      <a:moveTo>
                        <a:pt x="28033" y="1"/>
                      </a:moveTo>
                      <a:cubicBezTo>
                        <a:pt x="12490" y="1"/>
                        <a:pt x="0" y="3887"/>
                        <a:pt x="0" y="8605"/>
                      </a:cubicBezTo>
                      <a:cubicBezTo>
                        <a:pt x="0" y="13323"/>
                        <a:pt x="12490" y="17209"/>
                        <a:pt x="28033" y="17209"/>
                      </a:cubicBezTo>
                      <a:cubicBezTo>
                        <a:pt x="43575" y="17209"/>
                        <a:pt x="56343" y="13323"/>
                        <a:pt x="56343" y="8605"/>
                      </a:cubicBezTo>
                      <a:cubicBezTo>
                        <a:pt x="56343" y="3887"/>
                        <a:pt x="43575" y="1"/>
                        <a:pt x="2803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38" name="Google Shape;909;p56">
                  <a:extLst>
                    <a:ext uri="{FF2B5EF4-FFF2-40B4-BE49-F238E27FC236}">
                      <a16:creationId xmlns:a16="http://schemas.microsoft.com/office/drawing/2014/main" id="{926B7C43-594F-4590-FF98-E1F16EDFA4F6}"/>
                    </a:ext>
                  </a:extLst>
                </p:cNvPr>
                <p:cNvSpPr/>
                <p:nvPr/>
              </p:nvSpPr>
              <p:spPr>
                <a:xfrm>
                  <a:off x="1737894" y="1441988"/>
                  <a:ext cx="1922051" cy="305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213" extrusionOk="0">
                      <a:moveTo>
                        <a:pt x="38580" y="1"/>
                      </a:moveTo>
                      <a:cubicBezTo>
                        <a:pt x="17486" y="1"/>
                        <a:pt x="0" y="2776"/>
                        <a:pt x="0" y="6107"/>
                      </a:cubicBezTo>
                      <a:cubicBezTo>
                        <a:pt x="0" y="9437"/>
                        <a:pt x="17209" y="12213"/>
                        <a:pt x="38580" y="12213"/>
                      </a:cubicBezTo>
                      <a:cubicBezTo>
                        <a:pt x="59674" y="12213"/>
                        <a:pt x="76882" y="9715"/>
                        <a:pt x="76882" y="6107"/>
                      </a:cubicBezTo>
                      <a:cubicBezTo>
                        <a:pt x="76882" y="2776"/>
                        <a:pt x="59674" y="1"/>
                        <a:pt x="3858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39" name="Google Shape;910;p56">
                  <a:extLst>
                    <a:ext uri="{FF2B5EF4-FFF2-40B4-BE49-F238E27FC236}">
                      <a16:creationId xmlns:a16="http://schemas.microsoft.com/office/drawing/2014/main" id="{907C4A58-62A9-A8BB-E1D6-D6926F46D489}"/>
                    </a:ext>
                  </a:extLst>
                </p:cNvPr>
                <p:cNvSpPr/>
                <p:nvPr/>
              </p:nvSpPr>
              <p:spPr>
                <a:xfrm>
                  <a:off x="4169701" y="3746732"/>
                  <a:ext cx="1387776" cy="194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11" h="7772" extrusionOk="0">
                      <a:moveTo>
                        <a:pt x="27755" y="0"/>
                      </a:moveTo>
                      <a:cubicBezTo>
                        <a:pt x="12490" y="0"/>
                        <a:pt x="0" y="1665"/>
                        <a:pt x="0" y="3886"/>
                      </a:cubicBezTo>
                      <a:cubicBezTo>
                        <a:pt x="0" y="5829"/>
                        <a:pt x="12490" y="7772"/>
                        <a:pt x="27755" y="7772"/>
                      </a:cubicBezTo>
                      <a:cubicBezTo>
                        <a:pt x="43021" y="7772"/>
                        <a:pt x="55510" y="5829"/>
                        <a:pt x="55510" y="3886"/>
                      </a:cubicBezTo>
                      <a:cubicBezTo>
                        <a:pt x="55510" y="1665"/>
                        <a:pt x="43021" y="0"/>
                        <a:pt x="277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E235B"/>
                    </a:solidFill>
                  </a:endParaRPr>
                </a:p>
              </p:txBody>
            </p:sp>
            <p:sp>
              <p:nvSpPr>
                <p:cNvPr id="40" name="Google Shape;911;p56">
                  <a:extLst>
                    <a:ext uri="{FF2B5EF4-FFF2-40B4-BE49-F238E27FC236}">
                      <a16:creationId xmlns:a16="http://schemas.microsoft.com/office/drawing/2014/main" id="{B249C237-7A21-9B59-4FF3-37C0CBC596CB}"/>
                    </a:ext>
                  </a:extLst>
                </p:cNvPr>
                <p:cNvSpPr/>
                <p:nvPr/>
              </p:nvSpPr>
              <p:spPr>
                <a:xfrm>
                  <a:off x="3272213" y="4559297"/>
                  <a:ext cx="1179626" cy="17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85" h="6940" extrusionOk="0">
                      <a:moveTo>
                        <a:pt x="23593" y="1"/>
                      </a:moveTo>
                      <a:cubicBezTo>
                        <a:pt x="10548" y="1"/>
                        <a:pt x="1" y="1666"/>
                        <a:pt x="1" y="3332"/>
                      </a:cubicBezTo>
                      <a:cubicBezTo>
                        <a:pt x="1" y="5274"/>
                        <a:pt x="10548" y="6940"/>
                        <a:pt x="23593" y="6940"/>
                      </a:cubicBezTo>
                      <a:cubicBezTo>
                        <a:pt x="36637" y="6940"/>
                        <a:pt x="47184" y="5274"/>
                        <a:pt x="47184" y="3332"/>
                      </a:cubicBezTo>
                      <a:cubicBezTo>
                        <a:pt x="47184" y="1666"/>
                        <a:pt x="36637" y="1"/>
                        <a:pt x="2359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E235B"/>
                    </a:solidFill>
                  </a:endParaRPr>
                </a:p>
              </p:txBody>
            </p:sp>
          </p:grpSp>
          <p:sp>
            <p:nvSpPr>
              <p:cNvPr id="15" name="Google Shape;906;p56">
                <a:extLst>
                  <a:ext uri="{FF2B5EF4-FFF2-40B4-BE49-F238E27FC236}">
                    <a16:creationId xmlns:a16="http://schemas.microsoft.com/office/drawing/2014/main" id="{CEE81958-60FA-ED82-1593-220F061637E9}"/>
                  </a:ext>
                </a:extLst>
              </p:cNvPr>
              <p:cNvSpPr/>
              <p:nvPr/>
            </p:nvSpPr>
            <p:spPr>
              <a:xfrm>
                <a:off x="4415090" y="1969232"/>
                <a:ext cx="1300676" cy="1311060"/>
              </a:xfrm>
              <a:custGeom>
                <a:avLst/>
                <a:gdLst>
                  <a:gd name="connsiteX0" fmla="*/ 98530 w 196783"/>
                  <a:gd name="connsiteY0" fmla="*/ 0 h 196783"/>
                  <a:gd name="connsiteX1" fmla="*/ 0 w 196783"/>
                  <a:gd name="connsiteY1" fmla="*/ 98530 h 196783"/>
                  <a:gd name="connsiteX2" fmla="*/ 98530 w 196783"/>
                  <a:gd name="connsiteY2" fmla="*/ 196783 h 196783"/>
                  <a:gd name="connsiteX3" fmla="*/ 196783 w 196783"/>
                  <a:gd name="connsiteY3" fmla="*/ 98530 h 196783"/>
                  <a:gd name="connsiteX4" fmla="*/ 98530 w 196783"/>
                  <a:gd name="connsiteY4" fmla="*/ 0 h 19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83" h="196783" extrusionOk="0">
                    <a:moveTo>
                      <a:pt x="98530" y="0"/>
                    </a:moveTo>
                    <a:cubicBezTo>
                      <a:pt x="167467" y="146709"/>
                      <a:pt x="0" y="44130"/>
                      <a:pt x="0" y="98530"/>
                    </a:cubicBezTo>
                    <a:cubicBezTo>
                      <a:pt x="0" y="152652"/>
                      <a:pt x="44130" y="196783"/>
                      <a:pt x="98530" y="196783"/>
                    </a:cubicBezTo>
                    <a:cubicBezTo>
                      <a:pt x="152652" y="196783"/>
                      <a:pt x="196783" y="152652"/>
                      <a:pt x="196783" y="98530"/>
                    </a:cubicBezTo>
                    <a:cubicBezTo>
                      <a:pt x="196783" y="44130"/>
                      <a:pt x="152652" y="0"/>
                      <a:pt x="98530" y="0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906;p56">
                <a:extLst>
                  <a:ext uri="{FF2B5EF4-FFF2-40B4-BE49-F238E27FC236}">
                    <a16:creationId xmlns:a16="http://schemas.microsoft.com/office/drawing/2014/main" id="{417DBDF9-59B5-3F17-6D80-A577DD8104E2}"/>
                  </a:ext>
                </a:extLst>
              </p:cNvPr>
              <p:cNvSpPr/>
              <p:nvPr/>
            </p:nvSpPr>
            <p:spPr>
              <a:xfrm>
                <a:off x="4400851" y="1958489"/>
                <a:ext cx="1454445" cy="1466057"/>
              </a:xfrm>
              <a:custGeom>
                <a:avLst/>
                <a:gdLst>
                  <a:gd name="connsiteX0" fmla="*/ 98530 w 196783"/>
                  <a:gd name="connsiteY0" fmla="*/ 0 h 196783"/>
                  <a:gd name="connsiteX1" fmla="*/ 0 w 196783"/>
                  <a:gd name="connsiteY1" fmla="*/ 98530 h 196783"/>
                  <a:gd name="connsiteX2" fmla="*/ 98530 w 196783"/>
                  <a:gd name="connsiteY2" fmla="*/ 196783 h 196783"/>
                  <a:gd name="connsiteX3" fmla="*/ 196783 w 196783"/>
                  <a:gd name="connsiteY3" fmla="*/ 98530 h 196783"/>
                  <a:gd name="connsiteX4" fmla="*/ 98530 w 196783"/>
                  <a:gd name="connsiteY4" fmla="*/ 0 h 19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83" h="196783" extrusionOk="0">
                    <a:moveTo>
                      <a:pt x="98530" y="0"/>
                    </a:moveTo>
                    <a:cubicBezTo>
                      <a:pt x="167467" y="146709"/>
                      <a:pt x="0" y="44130"/>
                      <a:pt x="0" y="98530"/>
                    </a:cubicBezTo>
                    <a:cubicBezTo>
                      <a:pt x="0" y="152652"/>
                      <a:pt x="44130" y="196783"/>
                      <a:pt x="98530" y="196783"/>
                    </a:cubicBezTo>
                    <a:cubicBezTo>
                      <a:pt x="152652" y="196783"/>
                      <a:pt x="196783" y="152652"/>
                      <a:pt x="196783" y="98530"/>
                    </a:cubicBezTo>
                    <a:cubicBezTo>
                      <a:pt x="196783" y="44130"/>
                      <a:pt x="152652" y="0"/>
                      <a:pt x="98530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" name="Google Shape;906;p56">
                <a:extLst>
                  <a:ext uri="{FF2B5EF4-FFF2-40B4-BE49-F238E27FC236}">
                    <a16:creationId xmlns:a16="http://schemas.microsoft.com/office/drawing/2014/main" id="{4DA96AF0-2696-FFEB-82FC-B71A7E5ED2C2}"/>
                  </a:ext>
                </a:extLst>
              </p:cNvPr>
              <p:cNvSpPr/>
              <p:nvPr/>
            </p:nvSpPr>
            <p:spPr>
              <a:xfrm>
                <a:off x="4397197" y="1961613"/>
                <a:ext cx="1613542" cy="1610222"/>
              </a:xfrm>
              <a:custGeom>
                <a:avLst/>
                <a:gdLst>
                  <a:gd name="connsiteX0" fmla="*/ 98530 w 196783"/>
                  <a:gd name="connsiteY0" fmla="*/ 0 h 196783"/>
                  <a:gd name="connsiteX1" fmla="*/ 0 w 196783"/>
                  <a:gd name="connsiteY1" fmla="*/ 98530 h 196783"/>
                  <a:gd name="connsiteX2" fmla="*/ 98530 w 196783"/>
                  <a:gd name="connsiteY2" fmla="*/ 196783 h 196783"/>
                  <a:gd name="connsiteX3" fmla="*/ 196783 w 196783"/>
                  <a:gd name="connsiteY3" fmla="*/ 98530 h 196783"/>
                  <a:gd name="connsiteX4" fmla="*/ 98530 w 196783"/>
                  <a:gd name="connsiteY4" fmla="*/ 0 h 19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6783" h="196783" extrusionOk="0">
                    <a:moveTo>
                      <a:pt x="98530" y="0"/>
                    </a:moveTo>
                    <a:cubicBezTo>
                      <a:pt x="167467" y="146709"/>
                      <a:pt x="0" y="44130"/>
                      <a:pt x="0" y="98530"/>
                    </a:cubicBezTo>
                    <a:cubicBezTo>
                      <a:pt x="0" y="152652"/>
                      <a:pt x="44130" y="196783"/>
                      <a:pt x="98530" y="196783"/>
                    </a:cubicBezTo>
                    <a:cubicBezTo>
                      <a:pt x="152652" y="196783"/>
                      <a:pt x="196783" y="152652"/>
                      <a:pt x="196783" y="98530"/>
                    </a:cubicBezTo>
                    <a:cubicBezTo>
                      <a:pt x="196783" y="44130"/>
                      <a:pt x="152652" y="0"/>
                      <a:pt x="98530" y="0"/>
                    </a:cubicBezTo>
                    <a:close/>
                  </a:path>
                </a:pathLst>
              </a:custGeom>
              <a:solidFill>
                <a:srgbClr val="AE23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0AA17D-99DE-A2E9-8FC3-3EDD9E87480A}"/>
                  </a:ext>
                </a:extLst>
              </p:cNvPr>
              <p:cNvSpPr txBox="1"/>
              <p:nvPr/>
            </p:nvSpPr>
            <p:spPr>
              <a:xfrm>
                <a:off x="4419421" y="2583634"/>
                <a:ext cx="1555618" cy="476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  <a:latin typeface="Raleway" pitchFamily="2" charset="-52"/>
                  </a:rPr>
                  <a:t>Working on the project</a:t>
                </a:r>
                <a:endParaRPr lang="bg-BG" sz="1600" dirty="0">
                  <a:solidFill>
                    <a:schemeClr val="tx1"/>
                  </a:solidFill>
                  <a:latin typeface="Raleway" pitchFamily="2" charset="-52"/>
                </a:endParaRPr>
              </a:p>
            </p:txBody>
          </p:sp>
        </p:grp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6EE8A409-26A7-64C9-87A1-46B9833FA57F}"/>
              </a:ext>
            </a:extLst>
          </p:cNvPr>
          <p:cNvSpPr/>
          <p:nvPr/>
        </p:nvSpPr>
        <p:spPr>
          <a:xfrm>
            <a:off x="-2983031" y="2949106"/>
            <a:ext cx="4623370" cy="462337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6B7B01-09AA-B553-35CF-52B31ACC2464}"/>
              </a:ext>
            </a:extLst>
          </p:cNvPr>
          <p:cNvSpPr/>
          <p:nvPr/>
        </p:nvSpPr>
        <p:spPr>
          <a:xfrm>
            <a:off x="-3013515" y="2752692"/>
            <a:ext cx="4899934" cy="4899934"/>
          </a:xfrm>
          <a:prstGeom prst="ellipse">
            <a:avLst/>
          </a:prstGeom>
          <a:gradFill flip="none" rotWithShape="1">
            <a:gsLst>
              <a:gs pos="78000">
                <a:srgbClr val="FC950A">
                  <a:alpha val="16000"/>
                </a:srgbClr>
              </a:gs>
              <a:gs pos="0">
                <a:schemeClr val="tx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3"/>
          <p:cNvSpPr txBox="1">
            <a:spLocks noGrp="1"/>
          </p:cNvSpPr>
          <p:nvPr>
            <p:ph type="title"/>
          </p:nvPr>
        </p:nvSpPr>
        <p:spPr>
          <a:xfrm>
            <a:off x="1755600" y="540000"/>
            <a:ext cx="5632800" cy="1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Aerospace" pitchFamily="50" charset="0"/>
              </a:rPr>
              <a:t>Used programs</a:t>
            </a:r>
            <a:endParaRPr sz="3600" dirty="0">
              <a:latin typeface="Aerospace" pitchFamily="50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3B585-E9BE-0B13-AD5D-92E3C9C8B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3" r="19202"/>
          <a:stretch/>
        </p:blipFill>
        <p:spPr>
          <a:xfrm>
            <a:off x="3049262" y="2955956"/>
            <a:ext cx="955503" cy="8728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0ABA1A-D818-7B83-DBA1-65E249B68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63" y="2863616"/>
            <a:ext cx="1051949" cy="10519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E589B3-A8F9-602D-2FD9-B8760E6471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6" t="14781" r="24814" b="15491"/>
          <a:stretch/>
        </p:blipFill>
        <p:spPr>
          <a:xfrm>
            <a:off x="6794057" y="2955956"/>
            <a:ext cx="973804" cy="910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D054A0-3FCC-01FF-6BAD-FA54CDD82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85" y="1514373"/>
            <a:ext cx="1057377" cy="105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FCD44-CAB6-2183-840A-F1E917167D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818" y="1475462"/>
            <a:ext cx="1057378" cy="1057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D1F72-BAD2-DB39-FAF8-F88A920F35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62" y="1475462"/>
            <a:ext cx="874367" cy="9828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4A705-A6E8-2947-CC43-69FFFE7292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4160" y="2940125"/>
            <a:ext cx="955504" cy="8887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7" name="Google Shape;877;p54"/>
          <p:cNvPicPr preferRelativeResize="0"/>
          <p:nvPr/>
        </p:nvPicPr>
        <p:blipFill rotWithShape="1">
          <a:blip r:embed="rId3">
            <a:alphaModFix/>
          </a:blip>
          <a:srcRect t="777" b="767"/>
          <a:stretch/>
        </p:blipFill>
        <p:spPr>
          <a:xfrm>
            <a:off x="4245075" y="481625"/>
            <a:ext cx="4246200" cy="4180500"/>
          </a:xfrm>
          <a:prstGeom prst="ellipse">
            <a:avLst/>
          </a:prstGeom>
          <a:noFill/>
          <a:ln>
            <a:gradFill flip="none" rotWithShape="1">
              <a:gsLst>
                <a:gs pos="100000">
                  <a:schemeClr val="bg2">
                    <a:lumMod val="75000"/>
                  </a:schemeClr>
                </a:gs>
                <a:gs pos="0">
                  <a:schemeClr val="tx1"/>
                </a:gs>
              </a:gsLst>
              <a:lin ang="8100000" scaled="1"/>
              <a:tileRect/>
            </a:gradFill>
            <a:prstDash val="solid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FC97A22-55CE-2C08-B4D4-5001BA56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18" y="1898494"/>
            <a:ext cx="3369888" cy="1744514"/>
          </a:xfrm>
        </p:spPr>
        <p:txBody>
          <a:bodyPr/>
          <a:lstStyle/>
          <a:p>
            <a:pPr algn="ctr"/>
            <a:r>
              <a:rPr lang="en-US" sz="4400" dirty="0">
                <a:latin typeface="Aerospace" pitchFamily="50" charset="0"/>
              </a:rPr>
              <a:t>Let’s jump to our project!</a:t>
            </a:r>
            <a:endParaRPr lang="bg-BG" sz="4400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pace Vacation by Slidesgo">
  <a:themeElements>
    <a:clrScheme name="Simple Light">
      <a:dk1>
        <a:srgbClr val="FFFFFF"/>
      </a:dk1>
      <a:lt1>
        <a:srgbClr val="1E1632"/>
      </a:lt1>
      <a:dk2>
        <a:srgbClr val="D2C1FF"/>
      </a:dk2>
      <a:lt2>
        <a:srgbClr val="9900FF"/>
      </a:lt2>
      <a:accent1>
        <a:srgbClr val="1C4587"/>
      </a:accent1>
      <a:accent2>
        <a:srgbClr val="351C75"/>
      </a:accent2>
      <a:accent3>
        <a:srgbClr val="741B47"/>
      </a:accent3>
      <a:accent4>
        <a:srgbClr val="3C92D8"/>
      </a:accent4>
      <a:accent5>
        <a:srgbClr val="674EA7"/>
      </a:accent5>
      <a:accent6>
        <a:srgbClr val="A64D79"/>
      </a:accent6>
      <a:hlink>
        <a:srgbClr val="D2C1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55</Words>
  <Application>Microsoft Office PowerPoint</Application>
  <PresentationFormat>On-screen Show (16:9)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Aerospace</vt:lpstr>
      <vt:lpstr>Arial</vt:lpstr>
      <vt:lpstr>Raleway</vt:lpstr>
      <vt:lpstr>Titillium Web</vt:lpstr>
      <vt:lpstr>Space Vacation by Slidesgo</vt:lpstr>
      <vt:lpstr>The Astronauts</vt:lpstr>
      <vt:lpstr>01</vt:lpstr>
      <vt:lpstr>Our team</vt:lpstr>
      <vt:lpstr>Stages of development</vt:lpstr>
      <vt:lpstr>Used programs</vt:lpstr>
      <vt:lpstr>Let’s jump to our project!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Astronauts</dc:title>
  <dc:creator>Вичо Д. Вичев</dc:creator>
  <cp:lastModifiedBy>Валери Тодоров Иванов</cp:lastModifiedBy>
  <cp:revision>24</cp:revision>
  <dcterms:modified xsi:type="dcterms:W3CDTF">2022-12-10T13:18:48Z</dcterms:modified>
</cp:coreProperties>
</file>